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7395BD-B14C-4DDD-89F0-8B4223DC1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4B2B44E-C7DC-46D0-BB3B-5034CDAE8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2F4FB6-2506-4121-B3B8-9BD7158C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785491-2CF2-4F52-9A87-6C499E485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C8F99B-0341-4B03-AC42-856B34FAE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827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CF845B-890A-4CD9-8800-A5FAB8D44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2EB0229-C17F-4653-8D6C-48C1ECAAD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D443AE-8509-457F-87D0-3809B880E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479C12-310E-42DA-8A43-40D05129C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700E4B-FDBF-48FA-9F95-CF20E628D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22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B38F2FD-8693-4FF3-864F-6B7E5E2C0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770C40D-9AE3-49B1-A0B2-62414758A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D5582F-0790-4C79-8FA9-807306CA4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6B4D0A-E046-4B06-9F17-02B71093F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5ACCE3-5655-4E46-917C-86F4B14C4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09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2C3B8F-814D-4D14-9F6D-4D7494D29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26227F-33B3-4E23-BBE4-6F0DB1FED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EC443C-E0C5-492C-91FA-06BBAD2FD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72C8B9-7E6D-4BB7-AC72-0F2FB769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4187E1-1613-4749-B08E-8A51151C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5890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8B5454-DDE5-47AE-AAF9-820CBE77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772ABBE-B44D-40A5-A142-A88732DF8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20706E-86E3-4C54-88E9-2947E2790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6E670B-B4E6-414E-9D0F-1892C7790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C26CFA-8121-4A08-B367-0494F2E2A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728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CA8DD1-BAC6-4267-B65A-8D98E6ADF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778914-F11D-4988-9B68-E24F12743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EBFFE29-83C7-41E0-884D-99DBB05FA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4A23324-F6B7-4929-A3DA-78F5869DE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5ABDC8F-A6BE-4FDF-8FF7-8BA2B18F3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D040F39-D6E5-43D9-AF8F-5BF579780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051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FB8F81-6F32-4992-B0C2-ACBE09C1A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D975406-AAED-4A9F-AE81-BE634CDB3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1E80031-73D4-4547-B03E-6F69F0894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0ACCE75-5B04-4EF4-8968-2D18B5695D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8CF0940-81AF-476F-ADFA-3757B96B94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A3CD605-A099-49CE-80C0-D67197828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DF7E17B-2494-492D-90FB-DA363CA43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E7A74E4-D136-4E9A-90BD-51D5AA154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1267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F6D816-C469-4D21-9C8D-19FEBD58E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B148884-DF4E-4985-93AA-04D1F9125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600714A-A96E-4D16-B981-FB03A52D4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7724D71-F17F-4410-864E-3CDE1CEE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42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724A4EF-4C28-4B7D-9D3F-7362E30AA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21E80BC-7B50-4649-8CE8-E66625B8A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3AA3077-6BBA-417D-AD82-4DB8741D8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4372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14D5D8-9EDE-4A78-AF9A-914637352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64ECAC-92E6-4515-8225-C66ED29C9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E9BCF15-06C9-488F-AC51-4835C9603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15668D2-FACB-41F9-AE3F-A1631060F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610E3E6-9537-4708-95A9-93A41262B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FCB1E5A-4C23-4398-8606-D4B081DBE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07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9D711E-E15F-4E4D-AB1C-E528C0E84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89C19F8-3FB0-40D5-A20F-70159048E3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113ACDC-1820-41DB-882C-619C21577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C0F6DD6-D7FB-4443-B248-2DA572A3F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DD0BFBE-2D87-4A3D-9507-4D65A866C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042C35-55F6-43CB-A008-2773C800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044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C0FB7FA-A331-4E56-88E0-D4D73A9AB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2740FA9-8812-4B94-BBE4-0890C2E9A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AC9F21-7C11-492B-BFCD-B016EEB780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BB51D-28E0-4B85-A77B-44C9B1EBA186}" type="datetimeFigureOut">
              <a:rPr lang="fi-FI" smtClean="0"/>
              <a:t>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C0E9FB-4CC3-4D00-A3DD-65FF2F4D8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FDEB42-5372-4D1C-9670-0DFFE2124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19949-0CD1-4472-9195-329D82F63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1920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het.colorado.edu/sims/cheerpj/photoelectric/latest/photoelectric.html?simulation=photoelectric&amp;locale=f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4F3380-FAE6-4C67-AF25-537E319A52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Valosähköinenilmiö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ACCBFB-EBBD-4ADD-A5F8-5273B93303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2004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281815-A77F-4711-98F6-DC629B1C1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056EB-E660-4ED0-A01A-2F05896B8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2-5, 2-6, 2-9, 2-12, 2-15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3782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20253F-C430-4F63-B930-BCB860094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D41072-790E-44C2-93DF-5006D76AA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https://phet.colorado.edu/sims/cheerpj/photoelectric/latest/photoelectric.html?simulation=photoelectric&amp;locale=fi</a:t>
            </a:r>
            <a:endParaRPr lang="fi-FI" dirty="0"/>
          </a:p>
          <a:p>
            <a:r>
              <a:rPr lang="fi-FI" dirty="0"/>
              <a:t>Havaintoja: Jos elektroneja ei irtoa niin intensiteetillä ei ole väliä</a:t>
            </a:r>
          </a:p>
          <a:p>
            <a:r>
              <a:rPr lang="fi-FI" dirty="0"/>
              <a:t>Jos elektroneja irtoaa niiden nopeus vaihtelee ja intensiteetti kasvattaa elektronien määrää</a:t>
            </a:r>
          </a:p>
        </p:txBody>
      </p:sp>
    </p:spTree>
    <p:extLst>
      <p:ext uri="{BB962C8B-B14F-4D97-AF65-F5344CB8AC3E}">
        <p14:creationId xmlns:p14="http://schemas.microsoft.com/office/powerpoint/2010/main" val="3746259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701977-F347-4321-AD60-9D5C61610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Valosähköinen ilmiö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4871C9-6D32-40B8-BA6D-655B83E60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riittävän suurienerginen fotoni osuu metallin pinnalla olevaan elektroniin, elektroni irtoaa.</a:t>
            </a:r>
          </a:p>
          <a:p>
            <a:r>
              <a:rPr lang="fi-FI" dirty="0"/>
              <a:t>Tätä ilmiötä kutsutaan valosähköiseksi ilmiöksi</a:t>
            </a:r>
          </a:p>
          <a:p>
            <a:r>
              <a:rPr lang="fi-FI" dirty="0"/>
              <a:t>Elektronien liike-energia ei riipu valon intensiteetistä vaan taajuudesta</a:t>
            </a:r>
          </a:p>
        </p:txBody>
      </p:sp>
    </p:spTree>
    <p:extLst>
      <p:ext uri="{BB962C8B-B14F-4D97-AF65-F5344CB8AC3E}">
        <p14:creationId xmlns:p14="http://schemas.microsoft.com/office/powerpoint/2010/main" val="2870705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1CAC32-7F1C-475E-9A23-0B756AC3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rajataajuus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941A51-5936-4DE5-BA50-9C45C7B43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Pienin taajuus jolla elektroneja saadaan irtoamaan metallin pinnasta</a:t>
            </a:r>
          </a:p>
          <a:p>
            <a:r>
              <a:rPr lang="fi-FI" dirty="0"/>
              <a:t>Jos säteilyn taajuus on rajataajuutta pienempi ei valosähköistä ilmiötä tapahdu</a:t>
            </a:r>
          </a:p>
          <a:p>
            <a:r>
              <a:rPr lang="fi-FI" dirty="0"/>
              <a:t>Fotonin energia kuluu kokonaan elektronin irrottamiseen eli elektronin liike-energia on? 0 </a:t>
            </a:r>
            <a:r>
              <a:rPr lang="fi-FI" dirty="0" err="1"/>
              <a:t>eV</a:t>
            </a:r>
            <a:endParaRPr lang="fi-FI" dirty="0"/>
          </a:p>
          <a:p>
            <a:r>
              <a:rPr lang="fi-FI" dirty="0"/>
              <a:t>??? Materiaalin raja-aallonpituus on 335nm eli sen rajataajuus on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9506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76D4EF-0F4F-4FD1-BCFA-858322943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Irrotustyö ja energiayhtälö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035DE2E-8220-4B0B-B716-D316A19F8D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i-FI" dirty="0"/>
                  <a:t>Elektronin irrottamiseen tarvittavaa energiaa kutsutaan irrotustyöksi.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fi-FI" dirty="0"/>
              </a:p>
              <a:p>
                <a:r>
                  <a:rPr lang="fi-FI" dirty="0"/>
                  <a:t>Mikä on ??? Materiaalin irrotustyö?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h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h𝑐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=3,7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𝑒𝑉</m:t>
                    </m:r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035DE2E-8220-4B0B-B716-D316A19F8D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34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8708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682E59-66D6-47A7-8A2A-9074E53B7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Energiayhtälö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2C204B5-8A70-4292-B816-E97439AD70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p>
                    </m:sSubSup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h𝑓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2C204B5-8A70-4292-B816-E97439AD70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8961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A5E1F6-6132-4726-98A5-C64DD3B30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Liike-energian määrittäminen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CBB32B-C19B-46A3-B310-58D962583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Elektronin liike-energian saa määritettyä säätämällä jännitelähteen jännite niin suureksi, että yhtään elektronia ei pääse läpi. Tämä jännite on elektronin suuri </a:t>
            </a:r>
            <a:r>
              <a:rPr lang="fi-FI"/>
              <a:t>liike-energia elektronivoltteina.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9313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FE1D00-E80E-4CC3-9419-50063B293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Comptonin</a:t>
            </a:r>
            <a:r>
              <a:rPr lang="fi-FI" dirty="0"/>
              <a:t> ilmiö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477277-CCFD-4F47-9E87-B20D1E640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Säteilytetään elektronia sähkömagneettisella säteilyllä (röntgen säteillä)</a:t>
            </a:r>
          </a:p>
          <a:p>
            <a:r>
              <a:rPr lang="fi-FI" dirty="0"/>
              <a:t>Klassinen tulkinta</a:t>
            </a:r>
          </a:p>
        </p:txBody>
      </p:sp>
    </p:spTree>
    <p:extLst>
      <p:ext uri="{BB962C8B-B14F-4D97-AF65-F5344CB8AC3E}">
        <p14:creationId xmlns:p14="http://schemas.microsoft.com/office/powerpoint/2010/main" val="3551998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8B3044-216E-4F65-A5E1-79E010BDA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Comptonin</a:t>
            </a:r>
            <a:r>
              <a:rPr lang="fi-FI" dirty="0"/>
              <a:t> ilmiö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6EB4881-14E2-4787-A515-A962452D8E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Elektronin saama liike-energia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h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h𝑓</m:t>
                    </m:r>
                  </m:oMath>
                </a14:m>
                <a:r>
                  <a:rPr lang="fi-FI" dirty="0"/>
                  <a:t>, missä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fi-FI" dirty="0"/>
                  <a:t> on tulevan säteilyn taajuus ja f on </a:t>
                </a:r>
                <a:r>
                  <a:rPr lang="fi-FI" dirty="0" err="1"/>
                  <a:t>sironneen</a:t>
                </a:r>
                <a:r>
                  <a:rPr lang="fi-FI" dirty="0"/>
                  <a:t> säteilyn taajuus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6EB4881-14E2-4787-A515-A962452D8E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4515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226</Words>
  <Application>Microsoft Office PowerPoint</Application>
  <PresentationFormat>Laajakuva</PresentationFormat>
  <Paragraphs>29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Office-teema</vt:lpstr>
      <vt:lpstr>Valosähköinenilmiö</vt:lpstr>
      <vt:lpstr>PowerPoint-esitys</vt:lpstr>
      <vt:lpstr>Valosähköinen ilmiö</vt:lpstr>
      <vt:lpstr>rajataajuus</vt:lpstr>
      <vt:lpstr>Irrotustyö ja energiayhtälö</vt:lpstr>
      <vt:lpstr>Energiayhtälö</vt:lpstr>
      <vt:lpstr>Liike-energian määrittäminen</vt:lpstr>
      <vt:lpstr>Comptonin ilmiö</vt:lpstr>
      <vt:lpstr>Comptonin ilmiö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Valosähköinenilmiö</dc:title>
  <dc:creator>Riku</dc:creator>
  <cp:lastModifiedBy>Leppänen Riku Joonatan</cp:lastModifiedBy>
  <cp:revision>11</cp:revision>
  <dcterms:created xsi:type="dcterms:W3CDTF">2020-10-05T13:55:38Z</dcterms:created>
  <dcterms:modified xsi:type="dcterms:W3CDTF">2025-10-02T12:00:29Z</dcterms:modified>
</cp:coreProperties>
</file>