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9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DCF188-4989-6390-3921-C5A48D437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9D89FD8-E97D-48C7-62BA-C58F156BB7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191652-3FFF-54AF-CC4D-21092350B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920C1A7-FD8F-039C-2F2D-47E7DD06E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777A2EF-8EA0-E234-A123-DE2E42F1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028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D804E7-2A96-9BAD-AB8D-EB1A63A52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A14201-69D2-54B6-0657-0E4BD53C1D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C39EF5-BA45-F58D-9D0D-C0098091D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626063-CB56-A19E-4887-0A1A14913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3C642F-ED0E-B84C-1CA5-49E58EDD3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479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57F526B-381A-26BC-C54A-7D8A42758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F88325B-1293-7A11-0871-471A572FD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D0CE57-B548-DB34-39ED-165AD9726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FB8B25-E151-B4A1-CD07-449720182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DCD135-094E-0C5B-BDEC-B51ED1B7E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39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9538DB-05ED-8CD3-EDC3-B8B6EB919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ED090F-47E1-44B9-3A89-CD5C6E6113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3EB631-C1CF-937C-5D8E-0EBE78F87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292E60-9CF3-95EE-81EC-7092C1BF1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F48E9E6-16C5-329E-8805-851E0D53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873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D6BB85-0414-22B6-A6CE-4185DB0D3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C3CE92-A357-F534-0574-2D446CC8C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95E801-4A72-B408-8A25-9D147BE64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E424A2-D065-246B-E0DA-436E783EC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7B5737-83F8-079B-DFBB-5DBA38EF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107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0736D7-8EE9-2C5F-4A27-3828C65DC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84852F-0109-F3D0-601A-673B2A1B0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EF78238-3C83-90A8-9C51-BBF71EC51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FE05179-937A-80A5-A8C6-5F37F098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B4332F-E91D-0005-47D1-32FDDD87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0870CE-C4F8-8915-234A-08FC50EB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92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C588B2-9064-D572-A2B7-8BD8BA43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3D999F-1005-DDAB-7AB4-0C9B32FB6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0E9A369-1576-79FC-0EC1-DF3941432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ECB8110-30B0-E58C-3ABA-582826113E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A09217A-007F-2B76-FF76-59C87C2616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8D084CD-12C8-4F2D-7CE5-3CCECA9F0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708AB6C-74A9-6018-2AEB-358635EA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AAD8C-1796-A79A-ACA8-7D59700D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40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D2D8BA-93E1-1B56-7F82-06DB430C2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7084164-3A68-E750-8255-8408D84BC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FE8B9A4-2687-6F35-72F3-2594FEAF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C7463A8-A4E4-9D55-5E11-02A3910FA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99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093B894-0398-EDBD-3AAE-205C288A2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E6911F3-03BB-A44A-A2DC-74A6FB04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48DE728-998F-BF99-D456-961608642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3345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8CE88C-3066-9E61-95A1-71E66860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C729C0-69F3-967B-6B49-8FC4DAD76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320C5EF-908E-2BD5-97E7-335B9BCC3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C49DF74-4197-852A-881A-6582E9803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26E5736-59EC-772D-F6BF-56E4D9629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9CD52B4-A6E7-E52B-5AEA-D6408DFC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4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4FF55A-A5B0-9A5B-5925-4A3867E1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4DE4AC2-593D-5228-B9BB-1D8E31BEF3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6029AA3-F1F1-82D5-A6C4-14237991B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217C58-0A93-9E14-8995-2EB5BD29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6C62873-F06D-D750-6FE8-EFE60F498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5274549-757E-EB5F-FFD2-532044AFD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182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02B1A0A-7EB5-A430-8146-AC9C9034B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2E6919-EC10-2DAB-B2BD-9F4862015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C4C5644-1B01-3ED4-13F8-73926BE685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508C00-13ED-4103-AE08-DBAED8DE5E8B}" type="datetimeFigureOut">
              <a:rPr lang="fi-FI" smtClean="0"/>
              <a:t>10.11.2025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CD2D34-F7EB-3683-A1C9-3F1B308E9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C6643F-8296-4D89-1598-8D952A955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D57C8C-F8F9-478B-8032-474069ED2C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22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19C379-A368-439E-3124-6DC2BC6D4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Standardimalli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4CE7B3E-B7F2-8EBA-A32D-3DEE245355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72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EF57C3-38B6-F88F-67D8-02F3A7E1E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Sirontakokeet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0CADC75-492B-FF8E-E001-CB06C8248D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365722"/>
            <a:ext cx="10961077" cy="5494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797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25D40-F0D2-ADA5-84AE-24192B107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perushiukkaset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E41996-AE35-0CCB-A39E-7098FB2A2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Kvarkit</a:t>
            </a:r>
          </a:p>
          <a:p>
            <a:r>
              <a:rPr lang="fi-FI" dirty="0"/>
              <a:t>U ja d</a:t>
            </a:r>
          </a:p>
          <a:p>
            <a:r>
              <a:rPr lang="fi-FI" dirty="0"/>
              <a:t>Outo, lumo</a:t>
            </a:r>
          </a:p>
          <a:p>
            <a:r>
              <a:rPr lang="fi-FI" dirty="0"/>
              <a:t>Pohja, huippu</a:t>
            </a:r>
          </a:p>
          <a:p>
            <a:r>
              <a:rPr lang="fi-FI" dirty="0"/>
              <a:t>Leptonit</a:t>
            </a:r>
          </a:p>
          <a:p>
            <a:r>
              <a:rPr lang="fi-FI" dirty="0"/>
              <a:t>Elektroni ja elektronin neutriino</a:t>
            </a:r>
          </a:p>
          <a:p>
            <a:r>
              <a:rPr lang="fi-FI" dirty="0" err="1"/>
              <a:t>Myoni</a:t>
            </a:r>
            <a:r>
              <a:rPr lang="fi-FI" dirty="0"/>
              <a:t> ja </a:t>
            </a:r>
            <a:r>
              <a:rPr lang="fi-FI" dirty="0" err="1"/>
              <a:t>myonin</a:t>
            </a:r>
            <a:r>
              <a:rPr lang="fi-FI" dirty="0"/>
              <a:t> neutriino</a:t>
            </a:r>
          </a:p>
          <a:p>
            <a:r>
              <a:rPr lang="fi-FI" dirty="0"/>
              <a:t>Tau ja taun neutriino</a:t>
            </a:r>
          </a:p>
        </p:txBody>
      </p:sp>
    </p:spTree>
    <p:extLst>
      <p:ext uri="{BB962C8B-B14F-4D97-AF65-F5344CB8AC3E}">
        <p14:creationId xmlns:p14="http://schemas.microsoft.com/office/powerpoint/2010/main" val="3398898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89759A-0E3D-EF41-997C-E3F83F5BB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C87E9F0-5570-8EEB-A70C-774C3ECA0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84" y="1203928"/>
            <a:ext cx="11078391" cy="48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822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5D80B-94E6-69A2-B334-D3ABBF79A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Perusvuorovaikutukset ja välittäjähiukkaset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796511-67B3-7508-1115-6627E6224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Vahva vuorovaikutus, gluoni</a:t>
            </a:r>
          </a:p>
          <a:p>
            <a:r>
              <a:rPr lang="fi-FI" dirty="0"/>
              <a:t>Heikko vuorovaikutus, W ja Z bosonit</a:t>
            </a:r>
          </a:p>
          <a:p>
            <a:r>
              <a:rPr lang="fi-FI" dirty="0" err="1"/>
              <a:t>Smg</a:t>
            </a:r>
            <a:r>
              <a:rPr lang="fi-FI" dirty="0"/>
              <a:t> vuorovaikutus, fotoni</a:t>
            </a:r>
          </a:p>
          <a:p>
            <a:r>
              <a:rPr lang="fi-FI" dirty="0"/>
              <a:t>(gravitaatio ei kuulu standardimalliin, </a:t>
            </a:r>
            <a:r>
              <a:rPr lang="fi-FI" dirty="0" err="1"/>
              <a:t>gravitoni</a:t>
            </a:r>
            <a:r>
              <a:rPr lang="fi-FI" dirty="0"/>
              <a:t>)</a:t>
            </a:r>
          </a:p>
          <a:p>
            <a:endParaRPr lang="fi-FI" dirty="0"/>
          </a:p>
          <a:p>
            <a:r>
              <a:rPr lang="fi-FI" dirty="0" err="1"/>
              <a:t>Higgsin</a:t>
            </a:r>
            <a:r>
              <a:rPr lang="fi-FI" dirty="0"/>
              <a:t> bosoni, </a:t>
            </a:r>
            <a:r>
              <a:rPr lang="fi-FI" dirty="0" err="1"/>
              <a:t>higgsin</a:t>
            </a:r>
            <a:r>
              <a:rPr lang="fi-FI" dirty="0"/>
              <a:t> kenttä, selittää massan</a:t>
            </a:r>
          </a:p>
        </p:txBody>
      </p:sp>
    </p:spTree>
    <p:extLst>
      <p:ext uri="{BB962C8B-B14F-4D97-AF65-F5344CB8AC3E}">
        <p14:creationId xmlns:p14="http://schemas.microsoft.com/office/powerpoint/2010/main" val="420276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19F1F7-F03E-C8F0-1E6F-9F5AF0AE8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Spin ja aineen luokittelu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CC19EFF-F508-C2ED-C6E9-B755F0C167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8204" y="1600200"/>
            <a:ext cx="10648322" cy="38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979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854CF5-CE64-BB54-9DDD-E0E7D24C9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Standardimallin puutteet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F44455-1B0F-46A1-4E4A-2B115E8EC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Gravitaatio puuttuu (kvanttigravitaatio, supersäieteoria)</a:t>
            </a:r>
          </a:p>
          <a:p>
            <a:r>
              <a:rPr lang="fi-FI" dirty="0"/>
              <a:t>Pimeä aine ja energia (supersymmetria)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1343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E0E4A5-C66B-72E7-7BAB-12E56A142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5DB487-292F-7B23-0118-F7C1C00E7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15-2, 15-8, 15-9, 15-12, 15-15, 15-20</a:t>
            </a:r>
          </a:p>
        </p:txBody>
      </p:sp>
    </p:spTree>
    <p:extLst>
      <p:ext uri="{BB962C8B-B14F-4D97-AF65-F5344CB8AC3E}">
        <p14:creationId xmlns:p14="http://schemas.microsoft.com/office/powerpoint/2010/main" val="1412165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92</Words>
  <Application>Microsoft Office PowerPoint</Application>
  <PresentationFormat>Laajakuva</PresentationFormat>
  <Paragraphs>24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Standardimalli</vt:lpstr>
      <vt:lpstr>Sirontakokeet</vt:lpstr>
      <vt:lpstr>perushiukkaset</vt:lpstr>
      <vt:lpstr>PowerPoint-esitys</vt:lpstr>
      <vt:lpstr>Perusvuorovaikutukset ja välittäjähiukkaset</vt:lpstr>
      <vt:lpstr>Spin ja aineen luokittelu</vt:lpstr>
      <vt:lpstr>Standardimallin puutteet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2025-11-10T06:07:07Z</dcterms:created>
  <dcterms:modified xsi:type="dcterms:W3CDTF">2025-11-10T11:27:29Z</dcterms:modified>
</cp:coreProperties>
</file>