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6" r:id="rId8"/>
    <p:sldId id="265" r:id="rId9"/>
    <p:sldId id="267" r:id="rId10"/>
    <p:sldId id="268" r:id="rId11"/>
    <p:sldId id="269" r:id="rId12"/>
    <p:sldId id="261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2D0FDE-D5EB-41D4-B47C-A10FE8F7F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8BD48A-8DE9-4034-BC03-C9119B232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5CFAC-899C-484C-A873-6AFAD770A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55B96F-FA74-4BED-BF85-7A93629A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34B639-A015-46D6-B762-2BAEA1A9D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09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2EB9CB-FF95-4DC5-8069-F66D980D1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DDC3895-766B-4875-8C58-3F9BAEA50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9A12AE-65C9-4AC8-A017-BA5287187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ED03B6-60BE-4AA9-BBC2-DC77D75C0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B10CF6-22F7-4564-950A-82EAD92E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69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81796D3-C298-4AAB-87C5-853CBB43E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43B650-9A55-4746-B590-86E2B5DE6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3208FF-BDDE-4E61-8613-8CC28D53F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16087-1841-41D3-B0F5-5E37336C9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E36A09-3061-4D47-BA72-969D55AB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25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0DEDFD-0C92-430F-A27D-7FA684F3F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5D7EA5-4D06-4476-874B-D0737533A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B51EB0-703E-46F2-9BA4-8F6C9C7D5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0D0176-45EF-412B-9637-FB20CE4D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4843D3-6A5A-4CAC-87CC-2287A8A66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4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CF548D-E6FA-4589-ACF4-5793A09E4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C2FBC6-B912-4689-8A06-94B0ADEAB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A4F117-2739-4FB7-936F-C3BC6A39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E51601-0E29-47C3-8587-1AE64CC7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721C7B-56A0-4544-A76A-4FCE5B71F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64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DE8FAA-FA2D-46A3-9643-B77D720C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2F8D20-E823-4C77-9AA5-5E1406F8A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366A68-66D2-49A8-9108-CD366D04A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4A5FE7-2D19-43F6-964B-6906A2726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BCB2D9-B57F-400B-88C1-B5C0786F4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4C32B8-307B-4709-BF32-A4D74F36A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472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48DEB3-6558-49D8-A69C-9F307D7CB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3FDC92-AA33-4ECE-B9E6-FA105C01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990C15-BACD-4253-B26B-ACCE28822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C6DA705-3137-4533-93FF-5ED9F6859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4F9194B-847D-403E-B1E2-3D9D520495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4563C60-0F59-4B2A-A996-2CCC93EC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490F3C7-7032-48CA-B7C3-2D617210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0818380-EF36-4437-A687-BD2B034D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74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6E2BA-28C5-474B-B44B-6A7BFB26A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8FE5343-BD75-419A-A412-E16A571E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986C8DF-0011-4EDF-8383-63AF0659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94FAE91-56B0-440A-8104-241AA14B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157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A9A5115-72A0-479C-ABB6-7566FEC03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8F60470-38E3-4C7C-8010-96AAE3245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A90E14C-0EB4-4D6E-9286-62AD13C00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559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82441-EC43-4E67-9BEF-A1939A486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4A668D-4238-4FAB-A97E-10CBF0DB1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D3AB60F-B0A6-496B-880F-289F85206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FF2824-5D66-4E42-91E6-95B591383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654188A-D805-418B-8180-0A73B338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43FF5A-4DA8-4825-BA52-B9DF5B7F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87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F3EC9E-1E1C-4A54-9126-88887472F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4D4D11D-BA33-4062-B1CF-B5F498F413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2584139-C67C-495E-B34B-5B12C2B05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97A913-7AB8-4534-ACF3-EF41F3ED4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D6C338B-5D64-4D61-99BC-89B9541B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D11420-5325-4A5D-9D8F-127629508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85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050634F-4B2C-4926-B50F-104D4FA3C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1FA6071-05AF-4F13-8F75-D1EA59008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D23AF0-FDEE-40ED-AE91-D2BA7C186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BDD44-88E5-4F8A-A232-83AEAC02DA63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C95D5C-E1D5-49CB-8214-2D5C16021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FD0E35-B99C-4123-86B3-E3BF52F81D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CB998-0258-43B9-B5C9-C672572CF4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954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B2B929-687B-4B75-A2C6-89829B908F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Spektri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E31BE36-FF7E-4BAF-83BB-9ED35E6128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981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417572-D6E7-F2B8-0B45-155040809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Fotonin liikemäärä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BCF4728-54DA-27D9-355B-7F64F4E023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h on plankin vakio</a:t>
                </a:r>
              </a:p>
              <a:p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fi-FI" dirty="0"/>
                  <a:t> on säteilyn </a:t>
                </a:r>
                <a:r>
                  <a:rPr lang="fi-FI" dirty="0" err="1"/>
                  <a:t>allonpituus</a:t>
                </a:r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BCF4728-54DA-27D9-355B-7F64F4E023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2732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335134-35F1-437A-92F3-8BE2ACDCE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Röntgensäteily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D69F87-96D6-4591-85C3-03C8B133A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Röntgensäteilyn valmistus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Jarrutussäteily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E7892B9-1916-42A4-A3C1-20C7407D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054" y="150821"/>
            <a:ext cx="4502946" cy="307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39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2EF576-1A86-48F5-BDED-65F7E7F39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5414F0-EB31-47BB-A1F5-5DE89BE46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1-5, 1-8, 1-11, 1-16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806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EB1F78-08BF-46CB-8701-C7C2C9C9F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Fysiikan historiaa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83048A7A-A071-42F5-868E-9592C58E4B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367" y="-60446"/>
            <a:ext cx="5557434" cy="6795347"/>
          </a:xfrm>
        </p:spPr>
      </p:pic>
    </p:spTree>
    <p:extLst>
      <p:ext uri="{BB962C8B-B14F-4D97-AF65-F5344CB8AC3E}">
        <p14:creationId xmlns:p14="http://schemas.microsoft.com/office/powerpoint/2010/main" val="367756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F0FD71-DB1F-4D92-AC7A-DC5A67847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4CAD01-6767-43D3-A4CC-899770E74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tapahtuu kun rautatankoa lämmitetään?</a:t>
            </a:r>
          </a:p>
        </p:txBody>
      </p:sp>
    </p:spTree>
    <p:extLst>
      <p:ext uri="{BB962C8B-B14F-4D97-AF65-F5344CB8AC3E}">
        <p14:creationId xmlns:p14="http://schemas.microsoft.com/office/powerpoint/2010/main" val="2708295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C11758-8384-409E-B645-D3B1AAB29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Viivaspektri ja jatkuva 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41E830-D409-40C6-B738-996130697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0651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6CD3FF-8604-43E5-B610-D5EBE5E1D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Emissiospektri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46410C-59D8-449E-8382-1706248E2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442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FE409-704E-4C70-B7D1-0CD80C5E2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absorptiospektri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ACD9D8-A657-4B76-8663-179E01C8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Tesktiä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76DF54C-6FEE-47E2-A205-9C7955A16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8675" y="3898818"/>
            <a:ext cx="352425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519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5C7DA3-45C7-4A61-B790-20F244F31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Mustan kappaleen säteilyn seuraamukset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66F0B2-6A02-4133-8368-33F8971D6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Maol sähkömagneettisen säteilyn spektri. Mitkä </a:t>
            </a:r>
            <a:r>
              <a:rPr lang="fi-FI" dirty="0" err="1"/>
              <a:t>smg</a:t>
            </a:r>
            <a:r>
              <a:rPr lang="fi-FI" dirty="0"/>
              <a:t> säteilyt ovat suurienergisiä?</a:t>
            </a:r>
          </a:p>
        </p:txBody>
      </p:sp>
    </p:spTree>
    <p:extLst>
      <p:ext uri="{BB962C8B-B14F-4D97-AF65-F5344CB8AC3E}">
        <p14:creationId xmlns:p14="http://schemas.microsoft.com/office/powerpoint/2010/main" val="1018804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D2160C-2173-4D16-B1CB-A62E19282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ultraviolettikatastrofi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8824E9-7BBC-40AD-990E-0C3B153D9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Mustan kappaleen säteilemä energia kasvaa säteilyn taajuuden funktiona. </a:t>
            </a:r>
          </a:p>
          <a:p>
            <a:r>
              <a:rPr lang="fi-FI" dirty="0"/>
              <a:t>UV säteilystä johtuen säteillyn energian määrä on ääretön.</a:t>
            </a:r>
          </a:p>
          <a:p>
            <a:r>
              <a:rPr lang="fi-FI" dirty="0"/>
              <a:t>Tämä on väistämätön seuraus jos oletetaan energia jatkuvaksi</a:t>
            </a:r>
          </a:p>
          <a:p>
            <a:r>
              <a:rPr lang="fi-FI" dirty="0"/>
              <a:t>Mac </a:t>
            </a:r>
            <a:r>
              <a:rPr lang="fi-FI" dirty="0" err="1"/>
              <a:t>Planck</a:t>
            </a:r>
            <a:r>
              <a:rPr lang="fi-FI" dirty="0"/>
              <a:t>: kvanttihypoteesin</a:t>
            </a:r>
          </a:p>
          <a:p>
            <a:r>
              <a:rPr lang="fi-FI" dirty="0"/>
              <a:t>Aine voi emittoida sähkömagneettista säteilyä vain tietyn suuruisina annoksina eli kvantteina. Yhden kvantin energia</a:t>
            </a:r>
          </a:p>
          <a:p>
            <a:r>
              <a:rPr lang="fi-FI" dirty="0"/>
              <a:t>E=</a:t>
            </a:r>
            <a:r>
              <a:rPr lang="fi-FI" dirty="0" err="1"/>
              <a:t>hf</a:t>
            </a:r>
            <a:r>
              <a:rPr lang="fi-FI" dirty="0"/>
              <a:t>, missä h on </a:t>
            </a:r>
            <a:r>
              <a:rPr lang="fi-FI" dirty="0" err="1"/>
              <a:t>Planckin</a:t>
            </a:r>
            <a:r>
              <a:rPr lang="fi-FI" dirty="0"/>
              <a:t> vakio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EC69A7C-7702-2E82-2B12-23F54D6C6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65125"/>
            <a:ext cx="2174240" cy="124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0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6AFE37-00B4-4968-AC26-13203D30F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Valon kvanttiteoria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5F38EAE-ABF3-4E76-B150-8C3B41247F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Toinen samoihin aikoihin havaittu ilmiö valosähköinen ilmiö (ensi oppitunti) vaatii valon itsensä kvanttitumista</a:t>
                </a:r>
              </a:p>
              <a:p>
                <a:r>
                  <a:rPr lang="fi-FI" dirty="0"/>
                  <a:t>Valo koostuu erillisistä hiukkasmaisista olioista, fotoneista, joiden energia E=</a:t>
                </a:r>
                <a:r>
                  <a:rPr lang="fi-FI" dirty="0" err="1"/>
                  <a:t>hf</a:t>
                </a:r>
                <a:r>
                  <a:rPr lang="fi-FI" dirty="0"/>
                  <a:t> ja jonka liikemäärä 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5F38EAE-ABF3-4E76-B150-8C3B41247F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5142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150</Words>
  <Application>Microsoft Office PowerPoint</Application>
  <PresentationFormat>Laajakuva</PresentationFormat>
  <Paragraphs>33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Spektri</vt:lpstr>
      <vt:lpstr>Fysiikan historiaa</vt:lpstr>
      <vt:lpstr>Pohdinta</vt:lpstr>
      <vt:lpstr>Viivaspektri ja jatkuva spektri</vt:lpstr>
      <vt:lpstr>Emissiospektri</vt:lpstr>
      <vt:lpstr>absorptiospektri</vt:lpstr>
      <vt:lpstr>Mustan kappaleen säteilyn seuraamukset</vt:lpstr>
      <vt:lpstr>ultraviolettikatastrofi</vt:lpstr>
      <vt:lpstr>Valon kvanttiteoria</vt:lpstr>
      <vt:lpstr>Fotonin liikemäärä</vt:lpstr>
      <vt:lpstr>Röntgensäteily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Spektri</dc:title>
  <dc:creator>Riku</dc:creator>
  <cp:lastModifiedBy>Leppänen Riku Joonatan</cp:lastModifiedBy>
  <cp:revision>5</cp:revision>
  <dcterms:created xsi:type="dcterms:W3CDTF">2020-10-14T14:57:04Z</dcterms:created>
  <dcterms:modified xsi:type="dcterms:W3CDTF">2025-09-30T15:44:01Z</dcterms:modified>
</cp:coreProperties>
</file>