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99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908ED1F-ED6D-E565-86C8-F00F3444D39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FB8B390A-2F30-17C7-DF97-2DD01E431EA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9C3E02D-F6F5-C9B3-ED01-1A08381C29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158F4-83CC-47A6-874B-7E8109540A20}" type="datetimeFigureOut">
              <a:rPr lang="fi-FI" smtClean="0"/>
              <a:t>13.11.2025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EF8751C-3921-A8C0-E874-57BDB313C1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3A0C497-A81C-69E0-3BD6-CBCBD1578F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FF3989-DA16-452B-9875-8956D706305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645138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68812B7-EF69-1F7E-77B3-F38DA4869C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84AFB399-7AA8-C9CF-DCBA-117FC711462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15CE04F6-4DDB-22DE-C26C-EEAFC6DE3E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158F4-83CC-47A6-874B-7E8109540A20}" type="datetimeFigureOut">
              <a:rPr lang="fi-FI" smtClean="0"/>
              <a:t>13.11.2025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A370DF3-7D5B-A4AD-A44D-5A83AE731C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664A30C0-E456-DFAC-A249-4ABED8EDE1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FF3989-DA16-452B-9875-8956D706305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710024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CF55F592-7108-1BF0-EE7D-E9C7F7B4687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1B2F5F57-0E0E-7AFC-F610-12A3ECCD37B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39058E9-C60D-B8D7-89E6-CF2609A87A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158F4-83CC-47A6-874B-7E8109540A20}" type="datetimeFigureOut">
              <a:rPr lang="fi-FI" smtClean="0"/>
              <a:t>13.11.2025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557B290-AE1C-E1F0-DCAE-6400007CCE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3745069-23B8-5420-FD89-689920A1D3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FF3989-DA16-452B-9875-8956D706305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512846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A3F041F-9869-13A7-2226-5A15765FE4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1C51CA3-AE45-C5A0-837D-B2F000048B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0977F59-FC3D-3181-052D-404DE74EB2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158F4-83CC-47A6-874B-7E8109540A20}" type="datetimeFigureOut">
              <a:rPr lang="fi-FI" smtClean="0"/>
              <a:t>13.11.2025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DF92DA9-364C-1789-DF54-0CDD13A423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F535BF9A-D21C-8419-671A-8A31D86D16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FF3989-DA16-452B-9875-8956D706305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073348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CF9E19B-70BD-E2FB-9994-3D347F365A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8637EBB5-6FDD-E68C-18BD-953683E41E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B8238E3-D795-979F-3A67-1F08F0F43E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158F4-83CC-47A6-874B-7E8109540A20}" type="datetimeFigureOut">
              <a:rPr lang="fi-FI" smtClean="0"/>
              <a:t>13.11.2025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39326F8-73C7-F963-44E7-190FC24366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8BA7983E-E3D1-23BC-EFAD-FE1843E8FC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FF3989-DA16-452B-9875-8956D706305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14114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A506EA1-D4D6-CB9A-7E77-B22BA4DC82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DA6C531-3905-4044-EE85-A178A7F3BF6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75BAA97A-AFEE-46A8-4E96-09D8C0ECA67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DA5B0581-A282-C6AB-3450-7A2F80020D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158F4-83CC-47A6-874B-7E8109540A20}" type="datetimeFigureOut">
              <a:rPr lang="fi-FI" smtClean="0"/>
              <a:t>13.11.2025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771F2F47-2235-D402-7BC1-97E5F06C1F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4EF01687-57AF-441E-CA17-24CE353558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FF3989-DA16-452B-9875-8956D706305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544340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F534151-4AC5-20F7-3067-87EE6647C2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02D7E94C-D4AC-0133-B336-E43B1FFBE8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BAF9A9D7-9D4D-5022-849D-CB69DC47BB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30B93544-1BAB-B7D1-9BBB-9E10D3793C7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DBC63C8A-064C-E140-61EC-388D0BFF5DC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0EE64D7E-999A-F9A6-ED1A-78ADBB537A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158F4-83CC-47A6-874B-7E8109540A20}" type="datetimeFigureOut">
              <a:rPr lang="fi-FI" smtClean="0"/>
              <a:t>13.11.2025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2413C40C-B25E-9512-E775-5BC5A2286E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464D4971-2A77-5692-514F-8722EF0BA8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FF3989-DA16-452B-9875-8956D706305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698067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5ADE4EC-5CB2-C2D5-D579-89881682BD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81BC8412-E74A-09D9-B826-C109460DE2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158F4-83CC-47A6-874B-7E8109540A20}" type="datetimeFigureOut">
              <a:rPr lang="fi-FI" smtClean="0"/>
              <a:t>13.11.2025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9C8D3D2F-FF76-0132-C731-F5E9852C02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0212EBB2-2E7B-7C98-013B-A4EF1AFA81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FF3989-DA16-452B-9875-8956D706305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836194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B839713C-330E-EBEA-A99E-4E441CDFEE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158F4-83CC-47A6-874B-7E8109540A20}" type="datetimeFigureOut">
              <a:rPr lang="fi-FI" smtClean="0"/>
              <a:t>13.11.2025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C2663D9F-C3D9-EB04-A70E-4281A5B841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A23EE279-EF39-605E-2D9B-1BF9946AEB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FF3989-DA16-452B-9875-8956D706305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950835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C22A9C5-4384-870B-E449-09C1C8140D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DA24EEE-B4A0-5707-6B99-1FC4484A24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D7721708-EF20-01B0-EB50-3F44CB1167B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17F7D3EC-744D-0B34-DB21-1582F78FC2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158F4-83CC-47A6-874B-7E8109540A20}" type="datetimeFigureOut">
              <a:rPr lang="fi-FI" smtClean="0"/>
              <a:t>13.11.2025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1973EBB3-0AD8-C7BF-2A60-30E92D6CD9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E4095DB7-3368-BAAE-CF5C-AD5CB740A4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FF3989-DA16-452B-9875-8956D706305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756133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DFEFE77-5EC9-C5D6-6CFD-524D4A73FE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7D4BF1C5-548E-D7C6-601B-B1E7372CC8C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D43DAC1D-6B23-DCD1-0FEF-2714481542C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D65FD4B5-C9D2-D273-ACB1-3DC1E11F90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158F4-83CC-47A6-874B-7E8109540A20}" type="datetimeFigureOut">
              <a:rPr lang="fi-FI" smtClean="0"/>
              <a:t>13.11.2025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267CE6CD-2C7C-5EC3-127A-5F450B9A92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F854ADF7-53CF-8E7F-87D3-6BB22F0896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FF3989-DA16-452B-9875-8956D706305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404500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2A87495B-6805-7EC5-DF27-19DC73DE7F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2DFEBDDA-49F3-8F73-4B7F-7A54854441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BD39590C-DAB7-D3A1-6B38-805B280C4D1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96158F4-83CC-47A6-874B-7E8109540A20}" type="datetimeFigureOut">
              <a:rPr lang="fi-FI" smtClean="0"/>
              <a:t>13.11.2025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96F0B5DE-AE03-5B4C-2F77-D28E1B9165E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A81D001-473F-BEC8-D667-2B6A7D2ED08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2FF3989-DA16-452B-9875-8956D706305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430004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6EA9E96-6D1E-B20A-2C4F-EBB9472F839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Kertaus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40705DEC-BD0B-696F-77D9-497FA6D41DF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034579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390BFC3-5C50-07E8-2C7A-E926E62D2B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Ydinhajoaminen ja aika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F88E386-4C83-96F8-4987-0097B44CB3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err="1"/>
              <a:t>Aktiviisuus</a:t>
            </a:r>
            <a:endParaRPr lang="fi-FI" dirty="0"/>
          </a:p>
          <a:p>
            <a:r>
              <a:rPr lang="fi-FI" dirty="0"/>
              <a:t>Hajoamislaki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1999000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D935DF1-6642-CA88-A760-0DCDC84388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Ihminen ja lääketiede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E35A5CE-C737-3785-FE3A-0A536C9688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Säteilyannokset</a:t>
            </a:r>
          </a:p>
          <a:p>
            <a:endParaRPr lang="fi-FI" dirty="0"/>
          </a:p>
          <a:p>
            <a:r>
              <a:rPr lang="fi-FI" dirty="0"/>
              <a:t>Vaimeneminen</a:t>
            </a:r>
          </a:p>
          <a:p>
            <a:endParaRPr lang="fi-FI" dirty="0"/>
          </a:p>
          <a:p>
            <a:r>
              <a:rPr lang="fi-FI" dirty="0"/>
              <a:t>Terveydenhuolto</a:t>
            </a:r>
          </a:p>
        </p:txBody>
      </p:sp>
    </p:spTree>
    <p:extLst>
      <p:ext uri="{BB962C8B-B14F-4D97-AF65-F5344CB8AC3E}">
        <p14:creationId xmlns:p14="http://schemas.microsoft.com/office/powerpoint/2010/main" val="211817339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8823084-4BD4-C406-C8BF-09A0DB3204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Ydin reaktio energia ja ydinvoimalat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EC48506-B0F2-C829-3384-63DC21756D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Reaktion massavaje</a:t>
            </a:r>
          </a:p>
        </p:txBody>
      </p:sp>
    </p:spTree>
    <p:extLst>
      <p:ext uri="{BB962C8B-B14F-4D97-AF65-F5344CB8AC3E}">
        <p14:creationId xmlns:p14="http://schemas.microsoft.com/office/powerpoint/2010/main" val="214444739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4160A88-FE5C-8259-E6C2-2A5D61CD2C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Standardimalli ja maailmankaikkeus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2C3346E-0AF9-18BC-8678-51E8485916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Alkeishiukkaset</a:t>
            </a:r>
          </a:p>
          <a:p>
            <a:endParaRPr lang="fi-FI" dirty="0"/>
          </a:p>
          <a:p>
            <a:r>
              <a:rPr lang="fi-FI" dirty="0"/>
              <a:t>Perusvuorovaikutukset ja välittäjähiukkaset</a:t>
            </a:r>
          </a:p>
          <a:p>
            <a:endParaRPr lang="fi-FI" dirty="0"/>
          </a:p>
          <a:p>
            <a:r>
              <a:rPr lang="fi-FI" dirty="0"/>
              <a:t>Galaksien loittonemien -&gt; pimeä energia</a:t>
            </a:r>
          </a:p>
          <a:p>
            <a:endParaRPr lang="fi-FI" dirty="0"/>
          </a:p>
          <a:p>
            <a:r>
              <a:rPr lang="fi-FI" dirty="0"/>
              <a:t>Galaksien pyöriminen -&gt; Pimeä aine</a:t>
            </a:r>
          </a:p>
        </p:txBody>
      </p:sp>
    </p:spTree>
    <p:extLst>
      <p:ext uri="{BB962C8B-B14F-4D97-AF65-F5344CB8AC3E}">
        <p14:creationId xmlns:p14="http://schemas.microsoft.com/office/powerpoint/2010/main" val="951624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F1C1962-F3C3-A037-7242-D425FF6D37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Spektrit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1AE0D31-5D2F-6F2E-6720-92DF546DED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/>
              <a:t>Emissio ja absorptio</a:t>
            </a:r>
          </a:p>
          <a:p>
            <a:r>
              <a:rPr lang="fi-FI" dirty="0"/>
              <a:t>Elektronien energiatasot, emissiossa enemmän viivoja, absorptiossa mustia viivoja</a:t>
            </a:r>
          </a:p>
          <a:p>
            <a:r>
              <a:rPr lang="fi-FI" dirty="0"/>
              <a:t>Energian kvanttiluonne</a:t>
            </a:r>
          </a:p>
          <a:p>
            <a:endParaRPr lang="fi-FI" dirty="0"/>
          </a:p>
          <a:p>
            <a:r>
              <a:rPr lang="fi-FI" dirty="0"/>
              <a:t>Fotonit</a:t>
            </a:r>
          </a:p>
          <a:p>
            <a:r>
              <a:rPr lang="fi-FI" dirty="0"/>
              <a:t>Fotoni on </a:t>
            </a:r>
            <a:r>
              <a:rPr lang="fi-FI" dirty="0" err="1"/>
              <a:t>smg</a:t>
            </a:r>
            <a:r>
              <a:rPr lang="fi-FI" dirty="0"/>
              <a:t> säteilyn kvantti eli energiapaketti E=</a:t>
            </a:r>
            <a:r>
              <a:rPr lang="fi-FI" dirty="0" err="1"/>
              <a:t>hf</a:t>
            </a:r>
            <a:endParaRPr lang="fi-FI" dirty="0"/>
          </a:p>
          <a:p>
            <a:r>
              <a:rPr lang="fi-FI" dirty="0"/>
              <a:t>liikemäärä</a:t>
            </a:r>
          </a:p>
          <a:p>
            <a:r>
              <a:rPr lang="fi-FI" dirty="0"/>
              <a:t>Röntgensäteily</a:t>
            </a:r>
          </a:p>
        </p:txBody>
      </p:sp>
    </p:spTree>
    <p:extLst>
      <p:ext uri="{BB962C8B-B14F-4D97-AF65-F5344CB8AC3E}">
        <p14:creationId xmlns:p14="http://schemas.microsoft.com/office/powerpoint/2010/main" val="7946397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9DEAC07-8187-D38D-9BF5-EBA3AC54DE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Valosähköilmiö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7BB2B28-E282-444E-7265-D7041E98C9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fi-FI" dirty="0"/>
              <a:t>Irrotustyö ja energiayhtälö</a:t>
            </a:r>
          </a:p>
          <a:p>
            <a:endParaRPr lang="fi-FI" dirty="0"/>
          </a:p>
          <a:p>
            <a:endParaRPr lang="fi-FI" dirty="0"/>
          </a:p>
          <a:p>
            <a:r>
              <a:rPr lang="fi-FI" dirty="0"/>
              <a:t>Aurinkopaneelit</a:t>
            </a:r>
          </a:p>
          <a:p>
            <a:r>
              <a:rPr lang="fi-FI" dirty="0"/>
              <a:t>Sähköilmiö saa elektronit liikkuu </a:t>
            </a:r>
            <a:r>
              <a:rPr lang="fi-FI" dirty="0" err="1"/>
              <a:t>pn</a:t>
            </a:r>
            <a:r>
              <a:rPr lang="fi-FI" dirty="0"/>
              <a:t>-puolijohteessa</a:t>
            </a:r>
          </a:p>
          <a:p>
            <a:endParaRPr lang="fi-FI" dirty="0"/>
          </a:p>
          <a:p>
            <a:r>
              <a:rPr lang="fi-FI" dirty="0" err="1"/>
              <a:t>Comptonin</a:t>
            </a:r>
            <a:r>
              <a:rPr lang="fi-FI" dirty="0"/>
              <a:t> sironta</a:t>
            </a:r>
          </a:p>
          <a:p>
            <a:r>
              <a:rPr lang="fi-FI" dirty="0"/>
              <a:t>Valo törmää elektroniin, elektroni lähtee liikkeelle ja tulee uusi fotoni jolla on vähemmän energiaa, liikemäärä säilyy joten tulee sirontakulma</a:t>
            </a:r>
          </a:p>
        </p:txBody>
      </p:sp>
    </p:spTree>
    <p:extLst>
      <p:ext uri="{BB962C8B-B14F-4D97-AF65-F5344CB8AC3E}">
        <p14:creationId xmlns:p14="http://schemas.microsoft.com/office/powerpoint/2010/main" val="39871054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3565FE8-6B44-EEE8-C871-4CDAA3AA26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aaltohiukkasdualismi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5EB3C64-7831-B3D1-2926-577A9FF667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Kaksoisrakokoe</a:t>
            </a:r>
          </a:p>
          <a:p>
            <a:r>
              <a:rPr lang="fi-FI" dirty="0"/>
              <a:t>Havaitaan interferenssikuvio, valolla, elektroneilla ja jopa fullereenilla</a:t>
            </a:r>
          </a:p>
          <a:p>
            <a:endParaRPr lang="fi-FI" dirty="0"/>
          </a:p>
          <a:p>
            <a:r>
              <a:rPr lang="fi-FI" dirty="0" err="1"/>
              <a:t>deBroglien</a:t>
            </a:r>
            <a:r>
              <a:rPr lang="fi-FI" dirty="0"/>
              <a:t> aallonpituus</a:t>
            </a:r>
          </a:p>
          <a:p>
            <a:r>
              <a:rPr lang="fi-FI" dirty="0"/>
              <a:t>Hiukkasen aallonpituus. </a:t>
            </a:r>
          </a:p>
        </p:txBody>
      </p:sp>
    </p:spTree>
    <p:extLst>
      <p:ext uri="{BB962C8B-B14F-4D97-AF65-F5344CB8AC3E}">
        <p14:creationId xmlns:p14="http://schemas.microsoft.com/office/powerpoint/2010/main" val="35488015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7B644B7-ADC6-A7B1-D286-B2418505EA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Kvanttimekaaninen atomimalli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4BA5B27-EF20-620D-6652-B88AD71C47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Elektronit, seisova aalto</a:t>
            </a:r>
          </a:p>
          <a:p>
            <a:endParaRPr lang="fi-FI" dirty="0"/>
          </a:p>
          <a:p>
            <a:r>
              <a:rPr lang="fi-FI" dirty="0"/>
              <a:t>Energiatasokaavio</a:t>
            </a:r>
          </a:p>
          <a:p>
            <a:endParaRPr lang="fi-FI" dirty="0"/>
          </a:p>
          <a:p>
            <a:r>
              <a:rPr lang="fi-FI" dirty="0"/>
              <a:t>Spektrit</a:t>
            </a:r>
          </a:p>
        </p:txBody>
      </p:sp>
    </p:spTree>
    <p:extLst>
      <p:ext uri="{BB962C8B-B14F-4D97-AF65-F5344CB8AC3E}">
        <p14:creationId xmlns:p14="http://schemas.microsoft.com/office/powerpoint/2010/main" val="297478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638A049-0FFB-6CC7-B52C-74796058F8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Ydin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236F20B-591F-E3FA-C032-1C7BBB7875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Isotoopit</a:t>
            </a:r>
          </a:p>
          <a:p>
            <a:endParaRPr lang="fi-FI" dirty="0"/>
          </a:p>
          <a:p>
            <a:r>
              <a:rPr lang="fi-FI" dirty="0"/>
              <a:t>Ytimen massavaje ja sidososuus</a:t>
            </a:r>
          </a:p>
          <a:p>
            <a:r>
              <a:rPr lang="fi-FI" dirty="0"/>
              <a:t>Neutronien ja protonien yhteismassa – ytimen massa</a:t>
            </a:r>
          </a:p>
          <a:p>
            <a:r>
              <a:rPr lang="fi-FI" dirty="0"/>
              <a:t>Massavaje(energiana)per nukleonien määrä</a:t>
            </a:r>
          </a:p>
          <a:p>
            <a:r>
              <a:rPr lang="fi-FI" dirty="0"/>
              <a:t>Viritystilat</a:t>
            </a:r>
          </a:p>
          <a:p>
            <a:r>
              <a:rPr lang="fi-FI" dirty="0"/>
              <a:t>Ytimen viritystilat paljon suuremmat</a:t>
            </a:r>
          </a:p>
        </p:txBody>
      </p:sp>
    </p:spTree>
    <p:extLst>
      <p:ext uri="{BB962C8B-B14F-4D97-AF65-F5344CB8AC3E}">
        <p14:creationId xmlns:p14="http://schemas.microsoft.com/office/powerpoint/2010/main" val="40761237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A92FD86-AF5F-BBE3-E3F4-A158FBF1E8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kvanttiteknologia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74A6C6B-4B47-1F81-4515-16C70BD094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Laser</a:t>
            </a:r>
          </a:p>
          <a:p>
            <a:endParaRPr lang="fi-FI" dirty="0"/>
          </a:p>
          <a:p>
            <a:r>
              <a:rPr lang="fi-FI" dirty="0"/>
              <a:t>Aurinkokenno</a:t>
            </a:r>
          </a:p>
          <a:p>
            <a:endParaRPr lang="fi-FI" dirty="0"/>
          </a:p>
          <a:p>
            <a:endParaRPr lang="fi-FI" dirty="0"/>
          </a:p>
          <a:p>
            <a:r>
              <a:rPr lang="fi-FI" dirty="0"/>
              <a:t>Kvanttitietokone</a:t>
            </a:r>
          </a:p>
          <a:p>
            <a:r>
              <a:rPr lang="fi-FI" dirty="0"/>
              <a:t>Tunneloituminen, lomittuminen, superpositio</a:t>
            </a:r>
          </a:p>
        </p:txBody>
      </p:sp>
    </p:spTree>
    <p:extLst>
      <p:ext uri="{BB962C8B-B14F-4D97-AF65-F5344CB8AC3E}">
        <p14:creationId xmlns:p14="http://schemas.microsoft.com/office/powerpoint/2010/main" val="30787828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E4F2CDC-FF17-1EF9-EE37-C80ED9620C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Aineen rakenteen tutkiminen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6F65119-FAB8-415C-3ADF-46373D391A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dirty="0"/>
              <a:t>Sironta</a:t>
            </a:r>
          </a:p>
          <a:p>
            <a:r>
              <a:rPr lang="fi-FI" dirty="0"/>
              <a:t>Protonien ja neutronien sisärakenne, mitä ainetta on näytteessä</a:t>
            </a:r>
          </a:p>
          <a:p>
            <a:r>
              <a:rPr lang="fi-FI" dirty="0"/>
              <a:t>Röntgen</a:t>
            </a:r>
          </a:p>
          <a:p>
            <a:r>
              <a:rPr lang="fi-FI" dirty="0"/>
              <a:t>Mitä alkuaineita näytteessä on, eri alkuaneista eri piikit</a:t>
            </a:r>
          </a:p>
          <a:p>
            <a:r>
              <a:rPr lang="fi-FI" dirty="0"/>
              <a:t>Röntgendiffraktio</a:t>
            </a:r>
          </a:p>
          <a:p>
            <a:r>
              <a:rPr lang="fi-FI" dirty="0"/>
              <a:t>Hilamaisen aineen kerrosten välinen etäisyys </a:t>
            </a:r>
            <a:r>
              <a:rPr lang="fi-FI" dirty="0" err="1"/>
              <a:t>Braggin</a:t>
            </a:r>
            <a:r>
              <a:rPr lang="fi-FI" dirty="0"/>
              <a:t> laki, Röntgenillä pienempi aallonpituus -&gt; näkee pienempiä asioita</a:t>
            </a:r>
          </a:p>
          <a:p>
            <a:r>
              <a:rPr lang="fi-FI" dirty="0"/>
              <a:t>Mikroskopia</a:t>
            </a:r>
          </a:p>
          <a:p>
            <a:r>
              <a:rPr lang="fi-FI" dirty="0"/>
              <a:t>Elektronimikroskooppi</a:t>
            </a:r>
          </a:p>
          <a:p>
            <a:r>
              <a:rPr lang="fi-FI" dirty="0"/>
              <a:t>Tunnelointimikroskooppi</a:t>
            </a:r>
          </a:p>
          <a:p>
            <a:r>
              <a:rPr lang="fi-FI" dirty="0"/>
              <a:t>atomivoimamikroskooppi</a:t>
            </a:r>
          </a:p>
        </p:txBody>
      </p:sp>
    </p:spTree>
    <p:extLst>
      <p:ext uri="{BB962C8B-B14F-4D97-AF65-F5344CB8AC3E}">
        <p14:creationId xmlns:p14="http://schemas.microsoft.com/office/powerpoint/2010/main" val="33325017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4135A29-7114-0BEC-322A-8469EE90EC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Ydin säteily ja energia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95A1D4C-5515-5148-FD99-67D09531A4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Alfa, </a:t>
            </a:r>
            <a:r>
              <a:rPr lang="fi-FI" dirty="0" err="1"/>
              <a:t>beta</a:t>
            </a:r>
            <a:r>
              <a:rPr lang="fi-FI" dirty="0"/>
              <a:t>+, </a:t>
            </a:r>
            <a:r>
              <a:rPr lang="fi-FI" dirty="0" err="1"/>
              <a:t>beta</a:t>
            </a:r>
            <a:r>
              <a:rPr lang="fi-FI" dirty="0"/>
              <a:t> –, Elektronin sieppaus ja spontaani fissio </a:t>
            </a:r>
          </a:p>
          <a:p>
            <a:r>
              <a:rPr lang="fi-FI" dirty="0"/>
              <a:t>Reaktion massavaje</a:t>
            </a:r>
          </a:p>
        </p:txBody>
      </p:sp>
    </p:spTree>
    <p:extLst>
      <p:ext uri="{BB962C8B-B14F-4D97-AF65-F5344CB8AC3E}">
        <p14:creationId xmlns:p14="http://schemas.microsoft.com/office/powerpoint/2010/main" val="27754135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1376</TotalTime>
  <Words>216</Words>
  <Application>Microsoft Office PowerPoint</Application>
  <PresentationFormat>Laajakuva</PresentationFormat>
  <Paragraphs>80</Paragraphs>
  <Slides>13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13</vt:i4>
      </vt:variant>
    </vt:vector>
  </HeadingPairs>
  <TitlesOfParts>
    <vt:vector size="17" baseType="lpstr">
      <vt:lpstr>Aptos</vt:lpstr>
      <vt:lpstr>Aptos Display</vt:lpstr>
      <vt:lpstr>Arial</vt:lpstr>
      <vt:lpstr>Office-teema</vt:lpstr>
      <vt:lpstr>Kertaus</vt:lpstr>
      <vt:lpstr>Spektrit</vt:lpstr>
      <vt:lpstr>Valosähköilmiö</vt:lpstr>
      <vt:lpstr>aaltohiukkasdualismi</vt:lpstr>
      <vt:lpstr>Kvanttimekaaninen atomimalli</vt:lpstr>
      <vt:lpstr>Ydin</vt:lpstr>
      <vt:lpstr>kvanttiteknologia</vt:lpstr>
      <vt:lpstr>Aineen rakenteen tutkiminen</vt:lpstr>
      <vt:lpstr>Ydin säteily ja energia</vt:lpstr>
      <vt:lpstr>Ydinhajoaminen ja aika</vt:lpstr>
      <vt:lpstr>Ihminen ja lääketiede</vt:lpstr>
      <vt:lpstr>Ydin reaktio energia ja ydinvoimalat</vt:lpstr>
      <vt:lpstr>Standardimalli ja maailmankaikkeus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Leppänen Riku Joonatan</dc:creator>
  <cp:lastModifiedBy>Leppänen Riku Joonatan</cp:lastModifiedBy>
  <cp:revision>2</cp:revision>
  <dcterms:created xsi:type="dcterms:W3CDTF">2025-11-12T14:01:56Z</dcterms:created>
  <dcterms:modified xsi:type="dcterms:W3CDTF">2025-11-14T10:15:11Z</dcterms:modified>
</cp:coreProperties>
</file>