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F68D01-211F-4CD6-9C60-CBDBC8E900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1FADEA6-C13B-4E7D-89E0-88D28AABE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83107D-8E69-4978-8BFA-A71C82C3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CE4EE4-D185-4F02-B50A-C2C3705DA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FC60E1-64F7-492C-BAC5-52BBA2632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045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830C01-B481-4E12-A576-5482D913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954AAD1-0108-42EB-982C-49A650A67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EFE6EC-AD57-458B-81CA-14B21A59B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763A58-77D2-4FE1-AEF9-CF3DEA474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A808F2-8B8D-493D-A2EF-E286C0F0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442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D162DE8-C397-4107-8BB2-E034DB2419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395EE6-6F5E-4548-9B93-20B6655F1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ED6263-DEEE-4630-9905-66FF169C3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028E4E-75CC-4233-BDD0-4E151F246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B0D881-6E20-48DD-B47F-39FC4DDC7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187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B38840-B63B-4708-9F1D-746D07159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0E9683-24D7-4BC8-A41B-72AE758BF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C3FA98-0E82-4522-86BD-307B5C83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5D20F1-74C2-4108-AC1C-2E24D3F5B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43156C-3239-48E9-8B03-06A68BB48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01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305F31-A8C1-40E7-B6BD-B9752AB40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0BB5B7-ABFB-4E54-91E3-D19E9110A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D91CE3-59AD-4E49-8797-EF735712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EE3086-3AC7-4D21-B9D8-151657F79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99D2CC-70A3-4BEE-B40F-C81CEE2BE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675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D67621-790E-481C-8F2D-5697E56C2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D3A2AA-6256-43A4-9FFF-7F1F1E99C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94FDB5-7F32-49BF-8CDE-52F297EACE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DB5AD88-FEEF-4E78-B7E3-14027A30A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0FF090-BDCF-40B9-B30E-0A1F0CFF1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4F5B935-EF88-4DFB-A986-9A9B39EDD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484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737CA0-E6CC-4407-BEC2-4FFE9534F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181A51-DBE8-4B78-9820-A831A013D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E7A7DD7-0623-4C77-981F-236A99AE0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46BC3C3-DE9D-4A6A-BDA2-7A3A71FDFC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1C051BE-6A5A-4F91-9C67-BCC863E6A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F0D0588-71B3-49AC-8CB8-5C6ADB05A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2283A41-5703-4E1B-8E13-CD78CF4A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425C04A-BDCD-4F85-85D1-50F4A88DE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3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E3526C-B573-4BBC-A2A8-0A7D2BF4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7E4CB0-41B0-44DB-85F0-385D057D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E9A6F28-6999-47CB-86A3-30CF26C2C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AE591D-2DE5-4D8A-8F57-CF12AB69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48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6CD9A6E-92BB-4595-8094-546FE811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3A4AE50-04F3-431E-B05C-347369D64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21A5BF-3E31-451B-890D-13CCEA014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34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0CD3F2-5A9B-41A5-93C4-6DE2AD11B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556B9A-7C1E-4984-AB9A-914234C77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497332-AAED-4EDA-89F6-587CE7A98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2079700-7941-4EBA-8C22-7FA1BC1AE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48B067-A9B7-4E2A-8452-0FCD41515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DD83C8D-4979-4E52-A112-7B3C0DE2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285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679587-51C0-43D6-BE6C-A1898A5CA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14CF03A-4218-4A4A-ABCB-2B4813A008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24D51D-9FD1-4C42-AE82-8C9DC0159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ED5DBE-0BB2-44F2-955C-1EE661015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AE1972-9D6D-4BB0-BCC8-E2CEDB194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36E201-5A9D-44D8-A115-C4DC13E14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321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B4B0B3-ED29-4958-B214-48EC0B564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008218-2DE0-4CA0-92FB-7D03E0CCA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5D524A-145A-49C3-915C-27EABC9A2D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8EDED-6A53-459A-8CE5-EAAFDD665C7D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7DBA1F-D1A8-464B-AB84-476EB92C8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E7BC9F-B75A-493A-8BAE-4D26B8C89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EFB21-D452-45CE-A94C-6140260387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255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4B19D-0AC8-492C-932D-B795D49D19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Hajoamislaki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2682EBD-9D38-4DE3-853F-989D1D01D8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968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3E7C0F-BD48-43E0-AE40-E7CC8491B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Aktiivisuus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90CE933-E2D1-44C1-A156-502E3E7236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Tarkoitetaan yhdessä sekunnissa hajoavien ydinten määrää</a:t>
                </a:r>
              </a:p>
              <a:p>
                <a:r>
                  <a:rPr lang="fi-FI" dirty="0"/>
                  <a:t>A=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fi-FI" dirty="0"/>
                  <a:t>, missä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N on hiukkasten lukumäärän muutos</a:t>
                </a:r>
              </a:p>
              <a:p>
                <a:pPr marL="0" indent="0">
                  <a:buNone/>
                </a:pPr>
                <a:r>
                  <a:rPr lang="fi-FI" dirty="0"/>
                  <a:t>Mistä radioaktiivisen aineen aktiivisuus riippuu?</a:t>
                </a:r>
              </a:p>
              <a:p>
                <a:pPr marL="0" indent="0">
                  <a:buNone/>
                </a:pPr>
                <a:r>
                  <a:rPr lang="fi-FI" dirty="0"/>
                  <a:t>Aineen puoliintumisajasta</a:t>
                </a:r>
              </a:p>
              <a:p>
                <a:pPr marL="0" indent="0">
                  <a:buNone/>
                </a:pPr>
                <a:r>
                  <a:rPr lang="fi-FI" dirty="0"/>
                  <a:t>Aineen määrästä</a:t>
                </a: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90CE933-E2D1-44C1-A156-502E3E7236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14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B6B7EF-C563-4D1B-9010-4EC6CF337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Hetkellinen aktiivisuus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C5505EA-C012-4457-A9B1-D545FACE9F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fi-FI" dirty="0"/>
                  <a:t>, missä N on hiukkasten lukumäärä ja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fi-FI" dirty="0"/>
                  <a:t> on aineeseen liittyvä hajoamisvakio (1/s)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C5505EA-C012-4457-A9B1-D545FACE9F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498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024BC6-EA90-4EE4-93E0-B7D1462E7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Hajoamislaki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112F32F-8306-4117-AF4A-3A1F131DB8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Aktiivisuuden ja hetkellisen aktiivisuuden määritelmästä saadaan integroimalla hajoamislaki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fi-FI" dirty="0"/>
              </a:p>
              <a:p>
                <a:r>
                  <a:rPr lang="fi-FI" dirty="0"/>
                  <a:t>Tai</a:t>
                </a:r>
              </a:p>
              <a:p>
                <a:r>
                  <a:rPr lang="fi-FI" b="0" dirty="0"/>
                  <a:t>A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112F32F-8306-4117-AF4A-3A1F131DB8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383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D493EF-B2CE-4C91-8CD9-DF7F10289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Hajoamisvakio ja puoliintumisaika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3E4D117-E07B-1EE1-771D-28D6AFC04D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5527" y="1690688"/>
            <a:ext cx="2505425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92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5CF44C-B63C-4CD5-9AAB-7D976CEAD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Radiohiiliajoitus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CC3A24-8B25-4CFF-BC50-773E06936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Mitataan asioiden ikää (fossiilit yms. Eloperäiset </a:t>
            </a:r>
            <a:r>
              <a:rPr lang="fi-FI" dirty="0" err="1"/>
              <a:t>max</a:t>
            </a:r>
            <a:r>
              <a:rPr lang="fi-FI" dirty="0"/>
              <a:t> n. 20000 vanhat)</a:t>
            </a:r>
          </a:p>
          <a:p>
            <a:r>
              <a:rPr lang="fi-FI" dirty="0"/>
              <a:t>Yläilmakehässä muodostuu kosmisten säteiden vaikutuksesta hiili-14 isotooppia</a:t>
            </a:r>
          </a:p>
          <a:p>
            <a:r>
              <a:rPr lang="fi-FI" dirty="0"/>
              <a:t>Eliöiden hiili vaihtuu elämän aikana, joten elävien hiili-14 on lähes vakio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021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E4728E-0823-4F39-222C-A1099BDE3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jos aktiivisia isotooppeja on 1 kpl?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A467B8-06F1-5224-57AA-3CC89E6B2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puoliintumisajan kuluttua on 50% mahis että isotooppi on hävinnyt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9868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3D7113-CD9A-444D-AEFE-B9DF332D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FFF76EB-A841-418A-B875-44AC7D1A72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Esim. otetaan 1,0g näyte kromi – 85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fi-FI" dirty="0"/>
                  <a:t>-aktiivista isotoppia.</a:t>
                </a:r>
              </a:p>
              <a:p>
                <a:r>
                  <a:rPr lang="fi-FI" dirty="0"/>
                  <a:t>a) kirjoita hajoamisyhtälö</a:t>
                </a:r>
              </a:p>
              <a:p>
                <a:r>
                  <a:rPr lang="fi-FI" dirty="0"/>
                  <a:t>B) laske hajoamisvakio</a:t>
                </a:r>
              </a:p>
              <a:p>
                <a:r>
                  <a:rPr lang="fi-FI" dirty="0"/>
                  <a:t>C) kuinka monta ydintä hajoaa 1,0s aikana</a:t>
                </a:r>
              </a:p>
              <a:p>
                <a:r>
                  <a:rPr lang="fi-FI" dirty="0"/>
                  <a:t>D) Missä ajassa 90% kromista on hajonnut</a:t>
                </a:r>
              </a:p>
              <a:p>
                <a:r>
                  <a:rPr lang="fi-FI" dirty="0"/>
                  <a:t>E) mikä oli näytteen aktiivisuus alussa?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FFF76EB-A841-418A-B875-44AC7D1A72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415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32A4C9-C3F8-429C-8A3A-48B1829BA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79F038-89D5-4BDB-BFF8-E854FF6CD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10-3, 10-5, 10-6, 10-8</a:t>
            </a:r>
            <a:r>
              <a:rPr lang="fi-FI"/>
              <a:t>, 10-9, 10-12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2724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185</Words>
  <Application>Microsoft Office PowerPoint</Application>
  <PresentationFormat>Laajakuva</PresentationFormat>
  <Paragraphs>29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Office-teema</vt:lpstr>
      <vt:lpstr>Hajoamislaki</vt:lpstr>
      <vt:lpstr>Aktiivisuus</vt:lpstr>
      <vt:lpstr>Hetkellinen aktiivisuus</vt:lpstr>
      <vt:lpstr>Hajoamislaki</vt:lpstr>
      <vt:lpstr>Hajoamisvakio ja puoliintumisaika</vt:lpstr>
      <vt:lpstr>Radiohiiliajoitus</vt:lpstr>
      <vt:lpstr>Mitä jos aktiivisia isotooppeja on 1 kpl?</vt:lpstr>
      <vt:lpstr>PowerPoint-esitys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Hajoamislaki</dc:title>
  <dc:creator>Riku</dc:creator>
  <cp:lastModifiedBy>Leppänen Riku Joonatan</cp:lastModifiedBy>
  <cp:revision>8</cp:revision>
  <dcterms:created xsi:type="dcterms:W3CDTF">2020-11-04T18:07:29Z</dcterms:created>
  <dcterms:modified xsi:type="dcterms:W3CDTF">2025-10-30T12:59:17Z</dcterms:modified>
</cp:coreProperties>
</file>