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EFF432-ACEE-4ECE-A4E6-02B6A9615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7615BBA-71C8-4096-862D-B61271B0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9035299-9A63-41B3-9370-4A25F1566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1853-457E-41ED-8F7E-C910B1B32310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A21CAC-4275-4B32-B19C-74A92A3F7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6ECD28-CE02-4D36-9C66-578377D53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A31E-0E8E-460D-8F85-210048A75E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3083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2C21DB-DA55-48FA-9E3C-16C4A59BB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3845616-459C-4E80-AEC3-48E4151D98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9DC6B0-C60C-4065-9DFE-90CCEF057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1853-457E-41ED-8F7E-C910B1B32310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62B811-D190-438F-89A6-8BCB02713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2E06C4-21A2-4005-A73A-D52FEFAB4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A31E-0E8E-460D-8F85-210048A75E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678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2B50628-D16C-44C9-A55D-47AAA67017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F8DA286-0731-4E9C-8AF1-D5E3F7DFB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EAE214A-7D94-4365-932D-DF979B627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1853-457E-41ED-8F7E-C910B1B32310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FF822D-46C5-4624-93ED-25B1CABE1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D5F4C7-E1FA-4CA3-869C-E7FFA4B36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A31E-0E8E-460D-8F85-210048A75E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416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44DF2A-6258-436A-8E99-C23A6F6FD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D81551-C5D3-4665-80DA-74D9EC6F2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7FC3FD-05BB-442F-A289-CEF631BDE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1853-457E-41ED-8F7E-C910B1B32310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1A1FC3-EE7C-4134-AB98-21EDC538A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FC5056-0B61-4D83-8DF8-408DA5A3A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A31E-0E8E-460D-8F85-210048A75E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4987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53255B-B065-4894-B8FF-AC8CB3792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4807126-2A5B-43A1-9D18-5ED3E33A7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8081CFC-EF74-43C8-A6C5-50DC473D6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1853-457E-41ED-8F7E-C910B1B32310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026ABD-E30A-4F71-B2D5-CE257B153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3A5E2C-7A0A-48E1-A73D-563979FA5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A31E-0E8E-460D-8F85-210048A75E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7452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56D129-8F41-4504-9EA7-CF4D07573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736B6B-D4E3-4855-AE97-5D39B309C2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127E7AA-911C-43FC-840E-2313D0C2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F6447A6-D005-45C8-8AC4-B122D47FB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1853-457E-41ED-8F7E-C910B1B32310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D432D3-58DE-483E-BCA7-F6ADB4D2B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5DF2C08-FE2B-4965-BDF4-C51EF899B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A31E-0E8E-460D-8F85-210048A75E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73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83FCEB-D91F-4EF5-91F9-942D60A0F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7F255F-CD41-4EB9-9312-4F6D40D49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27CC2F1-EEF6-4D6C-AF47-FA41C81B3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D500DD7-E506-4253-A825-29122E6583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06820F5-26C0-4EE0-8A6C-CD631D8314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FBF05BC-48CC-4AE4-8F49-CB874D6F1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1853-457E-41ED-8F7E-C910B1B32310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F93C1DF-8778-4BE0-BCE1-487BFB50B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72918FC-4174-40C7-ADC2-F257D7484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A31E-0E8E-460D-8F85-210048A75E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086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6A0FEC-63BD-4A36-A35E-9B088A045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15D3DC9-3A27-472C-93D9-D3C39FA30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1853-457E-41ED-8F7E-C910B1B32310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6014473-8A49-4FD6-BFA0-CB901841E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86F8CC3-CB9F-40C3-90C0-8D3728BE6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A31E-0E8E-460D-8F85-210048A75E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311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1B71C54-D84C-4107-9747-4935D07B9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1853-457E-41ED-8F7E-C910B1B32310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EFC8301-FE0B-47E6-9BB5-7EA032689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FD65A59-0FF9-4FC3-B1AF-5EF8AEC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A31E-0E8E-460D-8F85-210048A75E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77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53851F-6971-48B0-A825-959360192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4701F2-B654-4226-8604-72B33A5C8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583E397-554B-43E3-B89A-4CE712AFE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04F093-D45F-4A03-8FD0-5563E8246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1853-457E-41ED-8F7E-C910B1B32310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01A8B9C-DB43-4E07-A670-F2C8EB3FB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E1714E8-A6E8-4702-AA85-ED5E69A85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A31E-0E8E-460D-8F85-210048A75E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942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25BB9F-6159-4EDB-AB1A-4B0A4F47F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673B8E5-A83D-44A7-9E87-D37492100E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B6C64A-04C5-4F1A-AEC9-11F95E175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131114-CF97-4F23-9373-BA53DDEA0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D1853-457E-41ED-8F7E-C910B1B32310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A98E13-0DD9-4FEF-B5E9-23EC3B35F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E3A77BE-D272-40EE-81E3-887F4F830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A31E-0E8E-460D-8F85-210048A75E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0285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03EED43-6299-451B-B2AF-887B1C7F5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5351584-113A-48AA-A91B-FFAA4BF75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65E4FC-2B73-415C-9523-203975A12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D1853-457E-41ED-8F7E-C910B1B32310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757CD0A-5689-4644-9B4D-CFCC7E51E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1B8429-AE06-436A-B531-8E48A16B7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AA31E-0E8E-460D-8F85-210048A75E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0788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04E493-EBAC-44DD-8CF1-100DE8A1AC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Hajoamisenergia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A0148B8-4ED6-4A77-93C5-852A8E3203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688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9A89C3-A4AE-4289-A124-FB9289114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Hajoamisenergia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573F073-3E51-4E64-BA36-8657094B57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Ydinreaktiossa vapautuva energia on yhtä suuri kuin massan muutos eli massavaje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i-FI" dirty="0"/>
              </a:p>
              <a:p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573F073-3E51-4E64-BA36-8657094B57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9565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52E159-25C3-4C42-965D-05FDE27E6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 alfahajoamisessa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6EDC4D-0B6C-48D6-A906-04C71954B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Mihin alfahajoamisessa vapautuva energia menee?</a:t>
            </a:r>
          </a:p>
          <a:p>
            <a:r>
              <a:rPr lang="fi-FI" dirty="0"/>
              <a:t>Energia jakautuu tytärytimelle ja alfahiukkaselle</a:t>
            </a:r>
          </a:p>
          <a:p>
            <a:r>
              <a:rPr lang="fi-FI" dirty="0"/>
              <a:t>Ajatellaan että emoydin on ennen hajoamista paikallaan</a:t>
            </a:r>
          </a:p>
          <a:p>
            <a:r>
              <a:rPr lang="fi-FI" dirty="0"/>
              <a:t>Liikemäärä säilyy myös</a:t>
            </a:r>
          </a:p>
        </p:txBody>
      </p:sp>
    </p:spTree>
    <p:extLst>
      <p:ext uri="{BB962C8B-B14F-4D97-AF65-F5344CB8AC3E}">
        <p14:creationId xmlns:p14="http://schemas.microsoft.com/office/powerpoint/2010/main" val="1087338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3B3D3C-6995-48A0-9D75-8B176B027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 beetahajoamisessa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92FCE5-C358-4606-9AE3-2E4C98D00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Beetahajoamisessa energia jakautuu kolmen kappaleen kesken.</a:t>
            </a:r>
          </a:p>
          <a:p>
            <a:r>
              <a:rPr lang="fi-FI" dirty="0"/>
              <a:t>Tämä tarkoittaa että energialla ei ole yksikäsitteistä ratkaisua vaan kappaleiden energiat voivat vaihdella tietyillä väleillä.</a:t>
            </a:r>
          </a:p>
          <a:p>
            <a:r>
              <a:rPr lang="fi-FI" dirty="0"/>
              <a:t>Elektronin energia nollan ja aineesta riippuvan maksimiarvon välillä.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2758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B35E0F-F7A3-4432-B331-9D8318DC7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Energialaskut ydinreaktioissa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A8D6B41-F0BB-4BCC-8DAA-F2FEEA2AA73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1. Laske ytimien massat</a:t>
                </a:r>
              </a:p>
              <a:p>
                <a:r>
                  <a:rPr lang="fi-FI" dirty="0"/>
                  <a:t>2. vähennä lähtöaineiden massoista tuotteiden massat</a:t>
                </a:r>
              </a:p>
              <a:p>
                <a:r>
                  <a:rPr lang="fi-FI" dirty="0"/>
                  <a:t>3. muuta massavaje energiaksi kaavalla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i-FI" dirty="0"/>
              </a:p>
              <a:p>
                <a:r>
                  <a:rPr lang="fi-FI" dirty="0"/>
                  <a:t>4. laske energialla, mitä ikinä sillä käsketään laskea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A8D6B41-F0BB-4BCC-8DAA-F2FEEA2AA7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1397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E1F2F3-B742-3E8A-F803-5062652F0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AF6E2CB5-5937-FF6B-91C8-8445AE1410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45858"/>
            <a:ext cx="10515600" cy="3910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947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7D3B49-228D-4DBC-90DF-FAE45C752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190DD0-2C8E-4A2D-9E74-6E2265D0D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9-3, 9-12, 9-13, 9-15</a:t>
            </a:r>
            <a:r>
              <a:rPr lang="fi-FI"/>
              <a:t>, 9-16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3771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119</Words>
  <Application>Microsoft Office PowerPoint</Application>
  <PresentationFormat>Laajakuva</PresentationFormat>
  <Paragraphs>20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Office-teema</vt:lpstr>
      <vt:lpstr>Hajoamisenergia</vt:lpstr>
      <vt:lpstr>Hajoamisenergia</vt:lpstr>
      <vt:lpstr>Energia alfahajoamisessa</vt:lpstr>
      <vt:lpstr>Energia beetahajoamisessa</vt:lpstr>
      <vt:lpstr>Energialaskut ydinreaktioissa</vt:lpstr>
      <vt:lpstr>PowerPoint-esitys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Hajoamisenergia</dc:title>
  <dc:creator>Riku</dc:creator>
  <cp:lastModifiedBy>Leppänen Riku Joonatan</cp:lastModifiedBy>
  <cp:revision>10</cp:revision>
  <dcterms:created xsi:type="dcterms:W3CDTF">2020-11-02T17:24:33Z</dcterms:created>
  <dcterms:modified xsi:type="dcterms:W3CDTF">2025-10-29T11:43:17Z</dcterms:modified>
</cp:coreProperties>
</file>