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9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5FA6D-8012-4CAE-B573-B86C824F9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5F7835-3A44-4EEC-8D5A-B48C4D22F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1CAEB2-4F88-40BF-88E3-B13FE1B9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63C64E-159F-4417-AA59-4F071E42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F4408B-79F7-459A-8BDD-4C0F2320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447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7E7486-ACB7-4D5E-A0FD-1A6FA3237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2FC895-1DC0-4B7C-9AA8-17F1F9710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E0B709-61AB-44B6-BF0B-48F2C6BC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407F2A-DDEB-45F5-8B67-8F84835B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5396E9-7DC8-48D0-9BF0-CAB31B02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84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B5F4C30-7A9E-4887-89B8-241BD48A2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7CA66ED-B115-4919-AA2C-3662B4292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F23980-E18B-4C5B-91DE-DAFD5D904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1B3FD2-C8EA-4FB0-9DF2-0BC7FCA15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D4656E-32FF-4576-883C-2FAA8B17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18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22F5A6-3235-4F21-A316-61ED1A285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9D3907-4E2A-4D0D-B6CD-003C9589E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AB9940-7DCE-4761-9890-5CD7A2C4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BCBC24-CEBD-436F-87F6-3C3DC1955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E0F102-CD35-41C0-BE90-9A5BC1CE6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89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DBB32-EC57-4EB7-90A7-045B4872A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5997B3-3DCA-487A-8044-0C77D1932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3DC5DC-EFC1-42C1-98E9-73BCEC4BB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00CDDC-DE67-4949-93A1-FDE7862B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3CB2E5-4C7F-497C-85A0-93356FD4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59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04C3F5-BE0B-4E5F-955B-59AB52513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6690AC-87EE-46F1-B0DE-413DA7159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61296F-9BF3-4BB1-B558-D9647A378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5610035-1EDC-4B0E-92C2-F7D2FB0E8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043E31-9015-4229-B59B-22C7517E8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2DD63B-CDEF-4DA8-8A0A-E1637308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94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A42E5-8645-49B5-9139-D6EE78D1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EA2B46-69BD-4818-993B-67769BC00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13610C-1957-4D59-BEC9-B54B2EB01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D56202A-24EE-415A-826F-8392FCBF4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779B568-F45E-4785-83DC-0BC5F86B8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1D7CE0-65E5-452E-93AA-39B8B6076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1B47E8F-E24E-4D92-A240-D5F9AF69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82F81E2-158C-407D-8EEA-67B0F181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15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2F44B-C9A4-4847-96A3-C7C013BD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C451EF-8F25-41A4-8E60-9128B2D15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7D8D7EA-6962-4076-AFBE-C79EFA18E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64DDD54-34E9-4B5D-8C5D-FDB0B71D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450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591316-656E-4B35-BF31-AABE4C0B2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968717B-EA48-465C-B235-198FB11F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AB661CF-125B-4F96-8927-0BB94892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22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AD6A0F-E54A-43C6-8DA0-5797D46BB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496E8B-B673-4B7B-9BC2-E80AE3918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849894-B0B8-420D-9F6B-A6D81AECE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663EA0-5AD8-4277-ABAA-2DCC172C7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B9A83A9-F18F-468E-A6A5-228703D4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17DC9FC-D043-4C56-9D03-E0B187B3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758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4D0CA2-9E72-401A-B83F-07F851C7F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E559BE9-A928-4E53-AA01-17B99380B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00D703-75D4-4ED2-B62C-006EE1616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94C985F-7F1D-401E-9A60-45DC55E1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891D30-60D0-4DC1-90A5-01204E795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7490EA1-EE51-4C7F-B59F-08733F5F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79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6FC339-23B8-49A4-8CDD-AAA821552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032B6A-BB41-4113-A7D1-7137CBB90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C88B48-942E-46CF-8FCF-08C13C986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A633-54DB-46FD-B295-C14961FB8567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A9A28A-00DE-453E-A012-794C7D8B4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2E0239-5831-49B1-9759-779C126CA9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7860-32A7-40A0-8B04-475C76318A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5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2B728D-2E36-431E-B8CD-B5240D722E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Dualismi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3B8CD6-40A9-40F9-BCDA-FDDA106C53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08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8293B1-A77A-4B30-915D-6942EBAF2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Kaksoisrakokoe valolla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BCA879-2462-4316-B40E-856625BC3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https://phet.colorado.edu/sims/cheerpj/quantum-wave-interference/latest/quantum-wave-interference.html?simulation=quantum-wave-interference</a:t>
            </a:r>
          </a:p>
        </p:txBody>
      </p:sp>
    </p:spTree>
    <p:extLst>
      <p:ext uri="{BB962C8B-B14F-4D97-AF65-F5344CB8AC3E}">
        <p14:creationId xmlns:p14="http://schemas.microsoft.com/office/powerpoint/2010/main" val="305499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B2020D-E379-4B22-AB2F-67633CAED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Kaksoisrakokoe hiekalla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A96E70-1D11-4D6F-B286-E5C537F1F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2398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3BCFB3-47AA-4791-9AD8-1E38ADCD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Kaksoisrakokoe elektroneilla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060C0D-F9F6-4EBC-BBDE-D284263C4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302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A5E33F-823B-4922-8FB8-3F6955325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Dualismi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769916-4952-4CD4-ABB2-05BBFE7BA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Huomataan että valolla ja elektroneilla on sekä aalto-ominaisuuksia (interferenssikuvio) että hiukkasominaisuuksia (kuvio tulee näkyviin vasta kun riittävän suuri määrä hiukkasia on kulkenut kuvion läpi)</a:t>
            </a:r>
          </a:p>
          <a:p>
            <a:r>
              <a:rPr lang="fi-FI" dirty="0"/>
              <a:t>Samalla lailla kaikilla muillakin hiukkasilla on aalto-ominaisuuksia jotka tulevat näkyviin kun tarkastellaan asioita riittävällä tarkkuudella</a:t>
            </a:r>
          </a:p>
        </p:txBody>
      </p:sp>
    </p:spTree>
    <p:extLst>
      <p:ext uri="{BB962C8B-B14F-4D97-AF65-F5344CB8AC3E}">
        <p14:creationId xmlns:p14="http://schemas.microsoft.com/office/powerpoint/2010/main" val="1747192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ECBDA2-33EE-4B78-ACC8-224DAA213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 </a:t>
            </a:r>
            <a:r>
              <a:rPr lang="fi-FI" dirty="0" err="1"/>
              <a:t>Broglien</a:t>
            </a:r>
            <a:r>
              <a:rPr lang="fi-FI" dirty="0"/>
              <a:t> lait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9BD32C-D267-43BD-9E31-ED10FD26A5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fi-FI" dirty="0"/>
                  <a:t>De </a:t>
                </a:r>
                <a:r>
                  <a:rPr lang="fi-FI" dirty="0" err="1"/>
                  <a:t>Broglie</a:t>
                </a:r>
                <a:r>
                  <a:rPr lang="fi-FI" dirty="0"/>
                  <a:t> esitti että hiukkasia voidaan kuvata aaltoina, joilla on tietty aallonpituus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fi-FI" dirty="0"/>
                  <a:t>, missä p on hiukkasen liikemäärä</a:t>
                </a:r>
              </a:p>
              <a:p>
                <a:pPr lvl="1"/>
                <a:r>
                  <a:rPr lang="fi-FI" dirty="0"/>
                  <a:t>Hiukkasjoukon etenemistä voidaan siis tarkastella aaltoilmiönä.</a:t>
                </a:r>
              </a:p>
              <a:p>
                <a:pPr lvl="1"/>
                <a:r>
                  <a:rPr lang="fi-FI" dirty="0"/>
                  <a:t>Aaltoilmiö tulee erittäin tärkeäksi atomimallia tutkittaessa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9BD32C-D267-43BD-9E31-ED10FD26A5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072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51DD0C-3B8C-4ED3-8D28-B49B688B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Ovatko valo ja elektronit siis hiukkasia vai aaltoja?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6C9B43-91AB-4A7E-A830-B74088FB9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425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531C9A-5870-46F3-B236-40FC237A3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Fullereenin aalto-ominaisuudet (rako 55nm väli 200nm, koko 0,7nm)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83BA6B19-E6C6-4382-A7AB-1FF76F1CC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5817" y="2711769"/>
            <a:ext cx="4396634" cy="37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33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B50B0C-219B-4A05-83F4-253C63E8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0BF3E8-9BE5-48EB-84D7-557C83413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3-6, 3-7, 3-11, 3-13, 3-17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1707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142</Words>
  <Application>Microsoft Office PowerPoint</Application>
  <PresentationFormat>Laajakuva</PresentationFormat>
  <Paragraphs>17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Office-teema</vt:lpstr>
      <vt:lpstr>Dualismi</vt:lpstr>
      <vt:lpstr>Kaksoisrakokoe valolla</vt:lpstr>
      <vt:lpstr>Kaksoisrakokoe hiekalla</vt:lpstr>
      <vt:lpstr>Kaksoisrakokoe elektroneilla</vt:lpstr>
      <vt:lpstr>Dualismi</vt:lpstr>
      <vt:lpstr>De Broglien lait</vt:lpstr>
      <vt:lpstr>Ovatko valo ja elektronit siis hiukkasia vai aaltoja?</vt:lpstr>
      <vt:lpstr>Fullereenin aalto-ominaisuudet (rako 55nm väli 200nm, koko 0,7nm)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Dualismi</dc:title>
  <dc:creator>Riku</dc:creator>
  <cp:lastModifiedBy>Leppänen Riku Joonatan</cp:lastModifiedBy>
  <cp:revision>7</cp:revision>
  <dcterms:created xsi:type="dcterms:W3CDTF">2020-10-07T17:05:11Z</dcterms:created>
  <dcterms:modified xsi:type="dcterms:W3CDTF">2025-10-05T16:39:46Z</dcterms:modified>
</cp:coreProperties>
</file>