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5AF8DD-6AC9-4B56-A13C-973DD0C36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083FC7-AC48-4AD1-AD3C-9E42B4AB7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A0B2BA-6800-4205-BF9A-4162D312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93E10C-F8DC-4C2F-9D79-CFC6570D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4E52D4-6A78-47EC-B790-6525E344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19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7E755A-2224-4A92-B0D8-52518818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C984A97-5D6B-4C47-A08B-2DFA5687B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5AE3D7-C763-44C7-9A78-97C194BAB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D7AE25-930D-459B-AA57-2281D65E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85FF77-792F-463A-B7E2-340C48922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19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5877F7E-D8E3-42DE-8219-38D350788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593E7B-0F7C-476B-A323-D8C716834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23223E-3CC1-478D-B726-8953858A2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87A4E1-D782-4330-9BB1-328D3C0B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8CB2A1-FC91-4F62-A538-52C6B561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44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61606-8A7D-4CFB-80F1-126261106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477FDF-63D6-4174-917F-F3FB8CFDA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17DB56-6143-4E1D-B8A8-1EC5DFDB1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DB5E6F-C2CD-45EA-8476-D7A15C5C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BE77BD-721A-42EC-B902-209697D6B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014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F92E40-7AB2-425A-A291-A37E0444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D44B80-D03B-4510-B8B1-1C3558DA3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79199B-4FA8-46A3-AF40-CE19B5520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108E59-6A7A-4568-80EF-752876AFB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E2E1AC-D9F5-4753-9EE4-B83E90560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65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EDD256-9B96-4924-8C8F-B088F39A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938A1F-7C4D-4EBC-A539-3D935623A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DAA87F-84A4-47EB-AAA2-E541BAA53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106FD2-DC5B-4C90-B854-55611663D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EAC6D8-FBFE-4914-B540-0C8F5C8A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952E37-ACDF-4717-9125-922E48CD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84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A2044E-5955-4A16-9D2F-2A9034AF0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EEB2FA-24FF-4125-A5FA-CBF59736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CDE027-AA7C-4A25-9EE3-94454AF3E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2AE136A-2849-4121-A376-CA19778C7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566085C-7C58-4798-8352-AF1C62C09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7E1473D-1DF0-4177-912C-4DB64E6DF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ED0F7BF-921B-4C4E-94C6-96DB04E8C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AECEEE-EF72-4190-A487-BC78EA0A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51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C48D03-B11F-4DBE-BF74-D9520F2E1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51C9591-135E-4351-AB0F-358126B19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86D980E-4C14-4DD0-A291-B3753691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7C4E075-D1F4-4F20-AA72-BDA83C47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841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1446909-C6C4-452A-8A2A-69A5613D6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68BF98E-40EF-4BBE-A0F1-B825EDAB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EDB456E-A97D-472F-B32A-DB1596CA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65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6795B0-96C4-42E5-ABDA-E0B6AE7B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942693-84C3-4995-9852-14E758A6B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9D46B18-7F3D-449D-845B-8ADED66E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6F5F4B-19C3-4AA9-A6E6-35F6A735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7D2731-A4F9-436E-80DB-BFCB3C37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6C61BD-483B-4C39-99B2-82C619951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61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DABE1D-D07B-4770-B7F1-7F53717E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DBAD3F6-74A4-48E2-BD5F-01C2C94696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45AF606-D213-4078-AF06-004807122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CDB48F-D54A-47BF-992E-84E68ED37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4802EA-1F16-4B61-A937-A8F854790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7FE4F5-17D6-40B1-9F89-DC52F0536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97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7200B88-578F-4501-8A93-440B7EC27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A0DC90-557C-42BD-B9EF-45E47F3C6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859841-9176-4F9D-A895-90AFEA657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1D5BC-FADC-481D-B32D-95CCF6E0B13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69F3C7-EE2E-4D3E-8AD3-7A93914FB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888941-5D54-4A8B-8561-4FE5D5D7F4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F8053-1AB5-41B9-BDB1-4D67F26DCD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092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C2C991-586C-468E-B4FE-D3491E25F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E9790B-F8BA-4BFC-B48F-792FE0F448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68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DFAF0F-84AE-4516-9988-E586E080E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Bohrin</a:t>
            </a:r>
            <a:r>
              <a:rPr lang="fi-FI" dirty="0"/>
              <a:t>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C626A2-823A-4B6E-BA1A-BAC986674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Hiukkanen ympyräradalla –&gt; lähettää </a:t>
            </a:r>
            <a:r>
              <a:rPr lang="fi-FI" dirty="0" err="1"/>
              <a:t>smg</a:t>
            </a:r>
            <a:r>
              <a:rPr lang="fi-FI" dirty="0"/>
              <a:t> säteilyä, ongelma!</a:t>
            </a:r>
          </a:p>
        </p:txBody>
      </p:sp>
    </p:spTree>
    <p:extLst>
      <p:ext uri="{BB962C8B-B14F-4D97-AF65-F5344CB8AC3E}">
        <p14:creationId xmlns:p14="http://schemas.microsoft.com/office/powerpoint/2010/main" val="118228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67F4F3-40C1-E3E5-0B9A-E89BCD309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4EAB94-5070-01CE-712E-85BDBF892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Atomin ympärillä olevaa elektronia kuvataan aaltoyhtälöllä, joka kertoo elektronin löytymisen todennäköisyyden</a:t>
            </a:r>
          </a:p>
          <a:p>
            <a:r>
              <a:rPr lang="fi-FI" dirty="0"/>
              <a:t>Elektroni on seisovassa aaltoliikkeessä -&gt; vain tietyt muodot sallittuja</a:t>
            </a:r>
          </a:p>
          <a:p>
            <a:r>
              <a:rPr lang="fi-FI" dirty="0"/>
              <a:t>Alueita joilta elektroni löytyy kutsutaan </a:t>
            </a:r>
            <a:r>
              <a:rPr lang="fi-FI" dirty="0" err="1"/>
              <a:t>orbitaaleiksi</a:t>
            </a:r>
            <a:endParaRPr lang="fi-FI" dirty="0"/>
          </a:p>
          <a:p>
            <a:r>
              <a:rPr lang="fi-FI" dirty="0"/>
              <a:t>1s 1pääkuorella </a:t>
            </a:r>
            <a:r>
              <a:rPr lang="fi-FI" dirty="0" err="1"/>
              <a:t>orbitaali</a:t>
            </a:r>
            <a:r>
              <a:rPr lang="fi-FI" dirty="0"/>
              <a:t> 1s. </a:t>
            </a:r>
            <a:r>
              <a:rPr lang="fi-FI" dirty="0" err="1"/>
              <a:t>Orbitaalille</a:t>
            </a:r>
            <a:r>
              <a:rPr lang="fi-FI" dirty="0"/>
              <a:t> mahtuu 2 elektronia joilla on eri spin -1/2 tai +1/2</a:t>
            </a:r>
          </a:p>
          <a:p>
            <a:r>
              <a:rPr lang="fi-FI" dirty="0"/>
              <a:t>2 pääkuorella on 2s </a:t>
            </a:r>
            <a:r>
              <a:rPr lang="fi-FI" dirty="0" err="1"/>
              <a:t>orbitaali</a:t>
            </a:r>
            <a:r>
              <a:rPr lang="fi-FI" dirty="0"/>
              <a:t> ja 3 kappaletta 2p </a:t>
            </a:r>
            <a:r>
              <a:rPr lang="fi-FI" dirty="0" err="1"/>
              <a:t>orbitaaleja</a:t>
            </a:r>
            <a:endParaRPr lang="fi-FI" dirty="0"/>
          </a:p>
          <a:p>
            <a:r>
              <a:rPr lang="fi-FI" dirty="0"/>
              <a:t>3 pääkuorella 3s, 3kpl 3p, ja 5 kpl 3d</a:t>
            </a:r>
          </a:p>
        </p:txBody>
      </p:sp>
    </p:spTree>
    <p:extLst>
      <p:ext uri="{BB962C8B-B14F-4D97-AF65-F5344CB8AC3E}">
        <p14:creationId xmlns:p14="http://schemas.microsoft.com/office/powerpoint/2010/main" val="208336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0A42AD-E07D-466D-AE8B-21CE836C5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Energiatasokaavio ja 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EF7F34-7B93-49CB-ADD7-2B0773328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Absorptiospektrin viivat tulevat kohtiin jolla elektroni virittyy perustilasta jollekin ylemmälle vapaalle </a:t>
            </a:r>
            <a:r>
              <a:rPr lang="fi-FI" dirty="0" err="1"/>
              <a:t>orbitaalille</a:t>
            </a:r>
            <a:endParaRPr lang="fi-FI" dirty="0"/>
          </a:p>
          <a:p>
            <a:r>
              <a:rPr lang="fi-FI" dirty="0"/>
              <a:t>Emissiospektrin viivat tulevat kun virittynyt elektroni tulee takaisin perustilaan. Elektroni voi välillä mennä perustilaan välitilojen kautta</a:t>
            </a:r>
          </a:p>
          <a:p>
            <a:r>
              <a:rPr lang="fi-FI" dirty="0"/>
              <a:t>Absorptiospektrin aallonpituuksien avulla voidaan laskea energiaero perustilan ja ylempien viritystilojen välillä</a:t>
            </a:r>
          </a:p>
        </p:txBody>
      </p:sp>
    </p:spTree>
    <p:extLst>
      <p:ext uri="{BB962C8B-B14F-4D97-AF65-F5344CB8AC3E}">
        <p14:creationId xmlns:p14="http://schemas.microsoft.com/office/powerpoint/2010/main" val="352878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6E7436-252F-483F-9484-940AEA181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D69C3E-2234-4ACA-A25A-4E4435559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4-5, 4-8, 4-10, 4-11, 4-13, 4-19</a:t>
            </a:r>
          </a:p>
        </p:txBody>
      </p:sp>
    </p:spTree>
    <p:extLst>
      <p:ext uri="{BB962C8B-B14F-4D97-AF65-F5344CB8AC3E}">
        <p14:creationId xmlns:p14="http://schemas.microsoft.com/office/powerpoint/2010/main" val="1960353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137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Atomin rakenne</vt:lpstr>
      <vt:lpstr>Bohrin atomimalli</vt:lpstr>
      <vt:lpstr>kvanttimekaaninen atomimalli</vt:lpstr>
      <vt:lpstr>Energiatasokaavio ja kvanttimekaaninen atomimalli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</dc:title>
  <dc:creator>Riku</dc:creator>
  <cp:lastModifiedBy>Leppänen Riku Joonatan</cp:lastModifiedBy>
  <cp:revision>5</cp:revision>
  <dcterms:created xsi:type="dcterms:W3CDTF">2020-10-12T15:51:43Z</dcterms:created>
  <dcterms:modified xsi:type="dcterms:W3CDTF">2025-10-09T11:53:28Z</dcterms:modified>
</cp:coreProperties>
</file>