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19FDE5-E788-019A-AF13-1E275F3E8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C5DCEB9-C3E6-108F-8ED6-BBFBBC6CEA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6E6303C-1CE6-2DA6-D9DC-ABB5BC42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1C269-0C9F-4107-A47C-93BC9A682E4E}" type="datetimeFigureOut">
              <a:rPr lang="fi-FI" smtClean="0"/>
              <a:t>8.8.2024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B9EBFD2-99EA-4A78-0C3E-64FB5ADA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9177FB6-1CF8-C636-B225-804C3F0DD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F884-5941-44DB-B439-CE3B9C1755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758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CDE385-0C8A-9659-4E00-9067311D6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22E11BE-6682-412E-8FDB-7CB950488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1EB4949-5B49-7B41-28B7-3663A66B3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1C269-0C9F-4107-A47C-93BC9A682E4E}" type="datetimeFigureOut">
              <a:rPr lang="fi-FI" smtClean="0"/>
              <a:t>8.8.2024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3D4A5A9-4DE0-DBB4-F2DF-8379ECBBE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7F11960-A1ED-B877-F209-5A29665DD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F884-5941-44DB-B439-CE3B9C1755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361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A2D9E9E-AC78-47AC-169F-70D2E51648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CF1870C-6C05-03E0-6005-66B624BDD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13112C-7B41-D7AC-8ECF-A42463DE0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1C269-0C9F-4107-A47C-93BC9A682E4E}" type="datetimeFigureOut">
              <a:rPr lang="fi-FI" smtClean="0"/>
              <a:t>8.8.2024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177D859-E15C-F067-7D51-75DBAD3C5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F8E2F3-FDAF-FFFD-0C16-8BC0FF8DC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F884-5941-44DB-B439-CE3B9C1755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70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E74FD-E315-98A3-E047-3A0AACCEC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4F0C8A-E8D3-572B-8AA8-A3883852D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A5946D7-1612-26BC-E35B-0703C17AF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1C269-0C9F-4107-A47C-93BC9A682E4E}" type="datetimeFigureOut">
              <a:rPr lang="fi-FI" smtClean="0"/>
              <a:t>8.8.2024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4398E25-9726-C2A9-AA82-BCF65F67E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701D23-C3CC-88B9-DDDB-D9093BCC8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F884-5941-44DB-B439-CE3B9C1755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521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5BAB8F-7E9D-5911-2E7A-D11231FC7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BC2B234-D564-3B84-8619-11F290F99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6F1BBD5-20A9-28FE-8406-2C44FCBBF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1C269-0C9F-4107-A47C-93BC9A682E4E}" type="datetimeFigureOut">
              <a:rPr lang="fi-FI" smtClean="0"/>
              <a:t>8.8.2024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41D930-B2CA-8C54-07BF-E3D98B22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475099-E219-60B1-7D5C-F2AE5EA64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F884-5941-44DB-B439-CE3B9C1755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351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CCA12E-BA39-0E7B-9F4D-CFCCC2B51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F7CA5CE-2C57-7EEA-A29E-5BA79E074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A30974-05FD-04C8-B5F6-093505ED1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6C06AD3-C680-C337-6C09-0FC599AFB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1C269-0C9F-4107-A47C-93BC9A682E4E}" type="datetimeFigureOut">
              <a:rPr lang="fi-FI" smtClean="0"/>
              <a:t>8.8.2024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B6470A4-BA15-8668-8127-818DBD0F0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64DE889-2A84-C2C9-3888-CAC7162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F884-5941-44DB-B439-CE3B9C1755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524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1A178E-4590-70D1-9F85-5B5F09845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1E9DACA-ADFD-638D-F43C-03181B989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2F0271D-04D6-2AE1-AC0C-CF42E8DDA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F5174DB-AA81-0D31-123A-CD3D6179F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A2943CE-6746-F3CC-8838-58E28D1BD7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19F8B33-735E-078E-8863-4AD4F2D02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1C269-0C9F-4107-A47C-93BC9A682E4E}" type="datetimeFigureOut">
              <a:rPr lang="fi-FI" smtClean="0"/>
              <a:t>8.8.2024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84CD303-C331-944D-D495-6A00103BF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5620777-6EE8-B2AC-6433-6E989E3F0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F884-5941-44DB-B439-CE3B9C1755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327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59942F-917D-A747-FAC5-FCD845186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DCC1AC5-7256-0CA5-208C-28685104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1C269-0C9F-4107-A47C-93BC9A682E4E}" type="datetimeFigureOut">
              <a:rPr lang="fi-FI" smtClean="0"/>
              <a:t>8.8.2024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043045D-8589-34E9-809B-D8BC809F9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4D72621-162F-715A-4381-C91655072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F884-5941-44DB-B439-CE3B9C1755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7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A3EC6D3-3562-ACB5-1961-AD8866EE9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1C269-0C9F-4107-A47C-93BC9A682E4E}" type="datetimeFigureOut">
              <a:rPr lang="fi-FI" smtClean="0"/>
              <a:t>8.8.2024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0900BC0-ADB9-9605-F72E-0B2E42657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8887D76-0F2E-D661-F0BC-FF0351378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F884-5941-44DB-B439-CE3B9C1755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81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65325E-ECC7-E601-F8E7-BFB92E193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4F0FD6-1C56-9F63-FEED-F5CC6107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A8BA8E0-5CBA-D47F-E85D-82671F707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8217CF7-DDCA-A486-F375-0EDC96AE6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1C269-0C9F-4107-A47C-93BC9A682E4E}" type="datetimeFigureOut">
              <a:rPr lang="fi-FI" smtClean="0"/>
              <a:t>8.8.2024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F561C8-824F-9070-909A-0EDA4544F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28562D9-E9E0-628B-DAA2-45DD5415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F884-5941-44DB-B439-CE3B9C1755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49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3D0A5F-7307-293A-72FC-C3E142667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04B5FE3-6903-D0D8-CBA2-E368D8744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28F62E3-FACB-FEAA-E81F-BFD5F0106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3C49636-16BD-EFDD-D4F0-3438C173D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1C269-0C9F-4107-A47C-93BC9A682E4E}" type="datetimeFigureOut">
              <a:rPr lang="fi-FI" smtClean="0"/>
              <a:t>8.8.2024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EBBFA48-7D2A-6EE7-4A55-B05CCE001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6B60E0B-CD72-D7D5-EA4E-A9B21B027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F884-5941-44DB-B439-CE3B9C1755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928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DA2C9B2-6083-AC22-3AC2-6B9235055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23A2E91-DFFD-9B32-E650-5760FA6D5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187576-D822-4BBD-347B-532810D2B7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1C269-0C9F-4107-A47C-93BC9A682E4E}" type="datetimeFigureOut">
              <a:rPr lang="fi-FI" smtClean="0"/>
              <a:t>8.8.2024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BE5C7C-6325-6CA9-9EFB-5FF966777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FCD2F0-0BB8-40FB-A9E3-CA20FD465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0F884-5941-44DB-B439-CE3B9C1755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2593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EC2A78-9007-270F-3ADE-2EA8987F0A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FY 7 sähkömagnetismi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8364DA8-F03D-CB83-0A93-1766441725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9705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C59C2D-7A46-F53D-A8C3-DCB19262B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Sähkömagneetti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AFD432E-2F4F-A09A-3E40-89A5E1E15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Käyttökohteita:</a:t>
            </a:r>
          </a:p>
          <a:p>
            <a:r>
              <a:rPr lang="fi-FI" dirty="0"/>
              <a:t>Magneettikuvaus</a:t>
            </a:r>
          </a:p>
          <a:p>
            <a:r>
              <a:rPr lang="fi-FI" dirty="0"/>
              <a:t>(Sähkömoottori)</a:t>
            </a:r>
          </a:p>
          <a:p>
            <a:r>
              <a:rPr lang="fi-FI" dirty="0"/>
              <a:t>Hiukkaskiihdyttimet</a:t>
            </a:r>
          </a:p>
          <a:p>
            <a:r>
              <a:rPr lang="fi-FI" dirty="0"/>
              <a:t>Nosturit</a:t>
            </a:r>
          </a:p>
          <a:p>
            <a:r>
              <a:rPr lang="fi-FI" dirty="0"/>
              <a:t>Kestomagneettien valmistus</a:t>
            </a:r>
          </a:p>
          <a:p>
            <a:r>
              <a:rPr lang="fi-FI" dirty="0"/>
              <a:t>Induktioliesi</a:t>
            </a:r>
          </a:p>
          <a:p>
            <a:r>
              <a:rPr lang="fi-FI" dirty="0"/>
              <a:t>Langattomat laturit</a:t>
            </a:r>
          </a:p>
        </p:txBody>
      </p:sp>
    </p:spTree>
    <p:extLst>
      <p:ext uri="{BB962C8B-B14F-4D97-AF65-F5344CB8AC3E}">
        <p14:creationId xmlns:p14="http://schemas.microsoft.com/office/powerpoint/2010/main" val="315670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EC52CD-6F3C-B9EB-2C23-7A6D12919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Ferromagneettiset aineet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C04502-AE26-3468-EA24-B9F5E1DB7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Rauta, koboltti ja nikkeli</a:t>
            </a:r>
          </a:p>
          <a:p>
            <a:r>
              <a:rPr lang="fi-FI" dirty="0"/>
              <a:t>Curie lämpötila</a:t>
            </a:r>
          </a:p>
          <a:p>
            <a:r>
              <a:rPr lang="fi-FI" dirty="0"/>
              <a:t>Magneettinen pehmeys kertoo kuinka pitkään kestomagneetti pysyy magneettina (pehmeä loppuu nopeasti)</a:t>
            </a:r>
          </a:p>
          <a:p>
            <a:r>
              <a:rPr lang="fi-FI" dirty="0"/>
              <a:t>Magneettiset muistit </a:t>
            </a:r>
            <a:r>
              <a:rPr lang="fi-FI" dirty="0" err="1"/>
              <a:t>esim</a:t>
            </a:r>
            <a:r>
              <a:rPr lang="fi-FI" dirty="0"/>
              <a:t> USB</a:t>
            </a:r>
          </a:p>
        </p:txBody>
      </p:sp>
    </p:spTree>
    <p:extLst>
      <p:ext uri="{BB962C8B-B14F-4D97-AF65-F5344CB8AC3E}">
        <p14:creationId xmlns:p14="http://schemas.microsoft.com/office/powerpoint/2010/main" val="3829255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2C603C-A0C7-A32B-FA0E-8AF4F3E48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B5738B7-545F-1085-595B-39330D5E4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1-2, 1-7, 1-9, 1-10, 1-11, Vaikeampi 1-13</a:t>
            </a:r>
          </a:p>
        </p:txBody>
      </p:sp>
    </p:spTree>
    <p:extLst>
      <p:ext uri="{BB962C8B-B14F-4D97-AF65-F5344CB8AC3E}">
        <p14:creationId xmlns:p14="http://schemas.microsoft.com/office/powerpoint/2010/main" val="2109386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8D6923-C859-4166-F1F4-4FD559A2B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Arviointi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5776287-4928-205D-8F59-1A606B9F4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1 Labraa pisteet? Opettava vai testaava labratyö?</a:t>
            </a:r>
          </a:p>
          <a:p>
            <a:r>
              <a:rPr lang="fi-FI" dirty="0"/>
              <a:t>Koe n 60p.</a:t>
            </a:r>
          </a:p>
          <a:p>
            <a:r>
              <a:rPr lang="fi-FI" dirty="0"/>
              <a:t>Tehtävät</a:t>
            </a:r>
          </a:p>
          <a:p>
            <a:r>
              <a:rPr lang="fi-FI" dirty="0"/>
              <a:t>Muut?</a:t>
            </a:r>
          </a:p>
          <a:p>
            <a:r>
              <a:rPr lang="fi-FI" dirty="0"/>
              <a:t>Bonusessee +6p bonusta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2871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FD7DC6-BE25-79B9-1244-B5710869D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Tutkimus 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852697-4B1C-0318-A3C0-C8B3ABCD4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Magneetit, kompassi, sähköjohto ja käämi</a:t>
            </a:r>
          </a:p>
          <a:p>
            <a:r>
              <a:rPr lang="fi-FI" dirty="0"/>
              <a:t>Havaintoja:</a:t>
            </a:r>
          </a:p>
          <a:p>
            <a:r>
              <a:rPr lang="fi-FI" dirty="0"/>
              <a:t>Kun magneettien samanväriset navat viedään lähekkäin vapaasti pyörivä kääntyy poispäin</a:t>
            </a:r>
          </a:p>
          <a:p>
            <a:r>
              <a:rPr lang="fi-FI" dirty="0"/>
              <a:t>Eriväriset navat vetävät toisiaan puoleensa, jäävät lopulta kiinni</a:t>
            </a:r>
          </a:p>
          <a:p>
            <a:r>
              <a:rPr lang="fi-FI" dirty="0"/>
              <a:t>Kun sähköjohto on kohtisuorassa sähkövirralla ei ole vaikutusta</a:t>
            </a:r>
          </a:p>
          <a:p>
            <a:r>
              <a:rPr lang="fi-FI" dirty="0"/>
              <a:t>Kun sähköjohto ja magneetti ovat yhdensuuntaiset magneetti kääntyy</a:t>
            </a:r>
          </a:p>
          <a:p>
            <a:r>
              <a:rPr lang="fi-FI" dirty="0"/>
              <a:t>Kun sähkövirta kytkettiin päälle rautanaula tarttui käämin läpi menevään rautasydämeen</a:t>
            </a:r>
          </a:p>
          <a:p>
            <a:r>
              <a:rPr lang="fi-FI" dirty="0"/>
              <a:t>Kun virta kytkettiin pois rautanaula putosi</a:t>
            </a:r>
          </a:p>
          <a:p>
            <a:r>
              <a:rPr lang="fi-FI" dirty="0"/>
              <a:t>Selityksiä</a:t>
            </a:r>
          </a:p>
        </p:txBody>
      </p:sp>
    </p:spTree>
    <p:extLst>
      <p:ext uri="{BB962C8B-B14F-4D97-AF65-F5344CB8AC3E}">
        <p14:creationId xmlns:p14="http://schemas.microsoft.com/office/powerpoint/2010/main" val="30944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67E20D-4251-3A78-FF4A-682FC491D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8EBC97-F3D7-63A2-9D1F-EC1F8B728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Selityksiä</a:t>
            </a:r>
          </a:p>
          <a:p>
            <a:r>
              <a:rPr lang="fi-FI" dirty="0"/>
              <a:t>Magneetilla on pohjois- ja etelänapa. Samat navat hylkivät toisiaan erinavat vetävät toisiaan puoleensa. Punainen on yleensä pohjoinen</a:t>
            </a:r>
          </a:p>
          <a:p>
            <a:r>
              <a:rPr lang="fi-FI" dirty="0"/>
              <a:t>Sähkövirta luo ympärilleen magneettikentän. Magneettikentän suunta on kohtisuorassa johtimen suuntaan nähden</a:t>
            </a:r>
          </a:p>
          <a:p>
            <a:r>
              <a:rPr lang="fi-FI" dirty="0"/>
              <a:t>Kun rautakappale on magneettikentässä se magnetoituu eli siitä tulee magneetti</a:t>
            </a:r>
          </a:p>
          <a:p>
            <a:r>
              <a:rPr lang="fi-FI" dirty="0" err="1"/>
              <a:t>Esim</a:t>
            </a:r>
            <a:r>
              <a:rPr lang="fi-FI" dirty="0"/>
              <a:t> kupari ei tarttuisi, koska kupari ei ole ferromagneettinen aine</a:t>
            </a:r>
          </a:p>
          <a:p>
            <a:r>
              <a:rPr lang="fi-FI" dirty="0"/>
              <a:t>Muita ferromagneettisia nikkeli, koboltti</a:t>
            </a:r>
          </a:p>
        </p:txBody>
      </p:sp>
    </p:spTree>
    <p:extLst>
      <p:ext uri="{BB962C8B-B14F-4D97-AF65-F5344CB8AC3E}">
        <p14:creationId xmlns:p14="http://schemas.microsoft.com/office/powerpoint/2010/main" val="1042522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0C35F9-3CEC-7DA8-55FB-ED092236F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Kestomagneetit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2F4122-F604-A135-6AD7-82F2FD6D3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Kun kestomagneetti katkaistaan saadaan kaksi magneettia. </a:t>
            </a:r>
          </a:p>
          <a:p>
            <a:r>
              <a:rPr lang="fi-FI" dirty="0"/>
              <a:t>Magneetilla on aina kaksi napaa</a:t>
            </a:r>
          </a:p>
        </p:txBody>
      </p:sp>
    </p:spTree>
    <p:extLst>
      <p:ext uri="{BB962C8B-B14F-4D97-AF65-F5344CB8AC3E}">
        <p14:creationId xmlns:p14="http://schemas.microsoft.com/office/powerpoint/2010/main" val="2762582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426C8A-C137-B0A7-C2E7-ED616B3A7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Sähkövirta ja magneettikenttä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2ED453-ACDB-224B-1ABC-1B5C89543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Käämit</a:t>
            </a:r>
          </a:p>
        </p:txBody>
      </p:sp>
    </p:spTree>
    <p:extLst>
      <p:ext uri="{BB962C8B-B14F-4D97-AF65-F5344CB8AC3E}">
        <p14:creationId xmlns:p14="http://schemas.microsoft.com/office/powerpoint/2010/main" val="2788875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06B7B6-DECB-F7F3-F3A7-AB5AB128B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kestomagneetin synty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4FBC58-A4DB-7373-9880-CE30B9970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Toisen magneettikentän avulla rautanaulasta voi tehdä kestomagneetin</a:t>
            </a:r>
          </a:p>
          <a:p>
            <a:r>
              <a:rPr lang="fi-FI" dirty="0"/>
              <a:t>Mekaaninen isku purkaa magnetoitumisen</a:t>
            </a:r>
          </a:p>
          <a:p>
            <a:r>
              <a:rPr lang="fi-FI" dirty="0"/>
              <a:t>Korkeassa lämpötilassa magnetoituminen purkautuu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9913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332FCC-E982-B58C-90F1-7AC415CF4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Magnetoituminen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E383B7-1399-E7FA-E288-FC8F518EF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000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86E8B4-4788-59CC-6A8F-665AB93C0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9DADF8BF-A876-5E59-1BB5-FAA8B48E72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7678" y="1825625"/>
            <a:ext cx="5936644" cy="4351338"/>
          </a:xfrm>
        </p:spPr>
      </p:pic>
    </p:spTree>
    <p:extLst>
      <p:ext uri="{BB962C8B-B14F-4D97-AF65-F5344CB8AC3E}">
        <p14:creationId xmlns:p14="http://schemas.microsoft.com/office/powerpoint/2010/main" val="4134402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233</Words>
  <Application>Microsoft Office PowerPoint</Application>
  <PresentationFormat>Laajakuva</PresentationFormat>
  <Paragraphs>54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Office-teema</vt:lpstr>
      <vt:lpstr>FY 7 sähkömagnetismi</vt:lpstr>
      <vt:lpstr>Arviointi</vt:lpstr>
      <vt:lpstr>Tutkimus 1</vt:lpstr>
      <vt:lpstr>PowerPoint-esitys</vt:lpstr>
      <vt:lpstr>Kestomagneetit</vt:lpstr>
      <vt:lpstr>Sähkövirta ja magneettikenttä</vt:lpstr>
      <vt:lpstr>kestomagneetin synty</vt:lpstr>
      <vt:lpstr>Magnetoituminen</vt:lpstr>
      <vt:lpstr>PowerPoint-esitys</vt:lpstr>
      <vt:lpstr>Sähkömagneetti</vt:lpstr>
      <vt:lpstr>Ferromagneettiset aineet</vt:lpstr>
      <vt:lpstr>Tehtäviä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7 sähkömagnetismi</dc:title>
  <dc:creator>Leppänen Riku Joonatan</dc:creator>
  <cp:lastModifiedBy>Leppänen Riku Joonatan</cp:lastModifiedBy>
  <cp:revision>3</cp:revision>
  <dcterms:created xsi:type="dcterms:W3CDTF">2023-08-09T12:48:07Z</dcterms:created>
  <dcterms:modified xsi:type="dcterms:W3CDTF">2024-08-08T08:54:50Z</dcterms:modified>
</cp:coreProperties>
</file>