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C7F296-44A8-2347-A642-0A3E10641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69D5A4-1534-344D-8D22-E14BC64BC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A48946-06D7-02E8-318C-F6AA21FD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0579CA-BC41-8860-29C7-D0485D6C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8872F-40E3-BC70-9FD1-1B37A2A7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9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BAF411-83CA-EC41-7B51-EB0B898D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F6679D-F451-6BC5-42E6-E783EDB19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9F5F42-F30B-D07C-2940-FA851E06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B9BF35-3178-5C5C-9B9D-CAC07101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634B7E-D681-C0C8-EF80-A4373942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36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9A02B41-71F9-EE39-76D2-7369253EC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3FBFE6-3FEC-574C-F00D-132CABB6C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3AB1E9-F906-5DF1-B57B-36498783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C2FF12-56B2-B742-4442-A075E275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7B6577-1202-33A0-2651-C183766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5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70263-1D37-3FCE-70E7-14B70AD5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A9A0AC-D329-6BBF-3174-F39139E7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6B6727-21D8-1036-4878-1F9F7342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A863A0-1FEB-A45B-6758-A117A729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A9C9C3-EB03-16A2-1B81-5A9582AF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607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A78BDF-7D92-B3FC-E0C3-41EB40E2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147508-3F71-6607-C816-D530FF6A8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7E6A2E-6D9C-028E-6382-7000451C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32ECE3-712D-66DF-EE1F-E02704B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00601F-3BB4-3B35-69DA-6B9D2F86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51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AA1A3E-A27F-6CFE-C3C4-BB713010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F4BE39-EE68-C76A-4072-3EF5F4164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6A1662-831A-854F-BA3B-84D19E801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F0138B-50C8-EB42-BD80-06DF7C38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18DCB75-7BC3-A840-E8C3-A26D80D4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E517E9-6CED-B327-BB08-031E43AF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995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3650E-E3EB-6B1F-BE7C-666E590A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9AF2543-CE08-EE58-F32A-F35719480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3E6021-99BA-2409-3F51-4ECEDCF9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F6C5951-2A79-6DA5-B075-5F2E95370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CF7676D-BC46-9CBA-BDA0-E49A7D44A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D09D6F-739B-96B3-6585-8C7560F9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45BCDBE-5D06-16D5-C7D2-639E5205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0406598-AE16-8569-5DB3-E83E6D3F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701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EE8D31-CE36-AE6F-8030-18C530A4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0B00B94-22DE-C217-AAA2-077F1180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76C1F26-642D-0E3E-9578-78677D92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7884CF4-A238-7100-F0E4-D33D1EFA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25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CA09BF1-DD7E-FFA6-E5F8-AF53DF14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F0A6C75-7220-D10D-CAD3-6639B896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71096DF-8DFF-D4A2-6EB9-B50D9801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44C229-7EE7-34E4-ACE3-754D819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3F9C88-5A6F-5C07-6BE8-620EAAEB3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437DF48-A0B4-0BD4-83AF-68B34CC67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37B760-E216-D506-381C-4259C0ED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2A58BB8-E1F1-53DE-0F0E-6AB6D1CB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ECBBBE-52D5-4632-8B1C-3F80AB45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669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CCBCB0-A0CD-7487-28FF-E069C248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84464E1-7E9E-9776-7784-66FD8738E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E9C0A11-5D27-A4F8-0F2C-78DDC70A6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924A989-3232-9954-1A35-C8966394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2C4057C-FD3B-54E3-FD16-7D6AF603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B426E08-42A1-8E7A-0B24-3C7C77EC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7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17ADAF1-BA95-2EA8-A88E-C8B56B509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5ABBAF7-ED4E-6FBC-CB57-38D95578F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62BF8F-8A5C-2139-F61F-441BF6D62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8AF1-6614-4B5C-BA6A-F1F30B9C9B26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551CB1-B671-5276-A762-6F40E6C96F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19EA57-7E61-0414-026B-784477B01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7403-AD76-4308-8988-CEA6DB1FA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85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3403A3-3F61-07BF-E122-A3FC1B8C7A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Varattu hiukkanen ja sähkömagnetismi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5A7475C-603E-2227-217E-94C56FA3BD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64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653DFD-7AD5-D441-AF1A-844EDB432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Varattu hiukkanen sähkökentässä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3104001-C334-9590-5F39-78EB91C3A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F=QE, missä</a:t>
                </a:r>
              </a:p>
              <a:p>
                <a:r>
                  <a:rPr lang="fi-FI" dirty="0"/>
                  <a:t>Q on hiukkasen varaus</a:t>
                </a:r>
              </a:p>
              <a:p>
                <a:r>
                  <a:rPr lang="fi-FI" dirty="0"/>
                  <a:t>E on sähkökentän voimakkuus</a:t>
                </a:r>
              </a:p>
              <a:p>
                <a:r>
                  <a:rPr lang="fi-FI" dirty="0"/>
                  <a:t>Hiukkasen saama kiihtyvyys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𝑄𝐸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fi-FI" dirty="0"/>
              </a:p>
              <a:p>
                <a:r>
                  <a:rPr lang="fi-FI" dirty="0"/>
                  <a:t>Positiivinen hiukkanen kiihtyy kenttäviivan suuntaisesti</a:t>
                </a:r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3104001-C334-9590-5F39-78EB91C3A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4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F9043B-F20E-E658-8C4E-1DE49996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Varatun hiukkasen saama energia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BEAED39-6343-C987-880F-92D125A7A1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Kun elektroni ylittää yhden voltin suuruisen potentiaalieron se saa 1 </a:t>
                </a:r>
                <a:r>
                  <a:rPr lang="fi-FI" dirty="0" err="1"/>
                  <a:t>eV</a:t>
                </a:r>
                <a:r>
                  <a:rPr lang="fi-FI" dirty="0"/>
                  <a:t> suuruisen liike-energian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𝑒𝑉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=1,6021766208∗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BEAED39-6343-C987-880F-92D125A7A1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14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8A1128-2073-0C0C-6D30-788069040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Työ-energiaperiaate homogeenisessa sähkökentässä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0B55512-63D2-8EFD-EB28-36D647B0E7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Liikevastusvoimia ei ole</a:t>
                </a:r>
              </a:p>
              <a:p>
                <a:r>
                  <a:rPr lang="fi-FI" dirty="0"/>
                  <a:t>W=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fi-FI" dirty="0"/>
              </a:p>
              <a:p>
                <a:r>
                  <a:rPr lang="fi-FI" dirty="0"/>
                  <a:t>Toisaalta W=QU</a:t>
                </a:r>
              </a:p>
              <a:p>
                <a:r>
                  <a:rPr lang="fi-FI" dirty="0"/>
                  <a:t>Eli liike-energian muutos saadaan varauksen ja potentiaalieron avulla.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0B55512-63D2-8EFD-EB28-36D647B0E7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44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3E7118-BA66-35E7-F95B-23897DD86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syklotroni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987242-495E-F81B-0CA8-318963B3D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D: muotoisten levyjen välillä on</a:t>
            </a:r>
            <a:br>
              <a:rPr lang="fi-FI" dirty="0"/>
            </a:br>
            <a:r>
              <a:rPr lang="fi-FI" dirty="0"/>
              <a:t>sähkökenttä</a:t>
            </a:r>
          </a:p>
          <a:p>
            <a:r>
              <a:rPr lang="fi-FI" dirty="0"/>
              <a:t>Levyjen sisällä on magneettikenttä</a:t>
            </a:r>
          </a:p>
          <a:p>
            <a:r>
              <a:rPr lang="fi-FI" dirty="0"/>
              <a:t>Elektronilla magneettikenttä on</a:t>
            </a:r>
            <a:br>
              <a:rPr lang="fi-FI" dirty="0"/>
            </a:br>
            <a:r>
              <a:rPr lang="fi-FI" dirty="0"/>
              <a:t>taulun sisälle</a:t>
            </a:r>
          </a:p>
          <a:p>
            <a:r>
              <a:rPr lang="fi-FI" dirty="0"/>
              <a:t>Puoliympyrän aikana sähkökentän</a:t>
            </a:r>
            <a:br>
              <a:rPr lang="fi-FI" dirty="0"/>
            </a:br>
            <a:r>
              <a:rPr lang="fi-FI" dirty="0"/>
              <a:t>suunta vaihdetaan</a:t>
            </a:r>
          </a:p>
          <a:p>
            <a:r>
              <a:rPr lang="fi-FI" dirty="0"/>
              <a:t>Jokainen välin ohitus lisää liike-</a:t>
            </a:r>
            <a:br>
              <a:rPr lang="fi-FI" dirty="0"/>
            </a:br>
            <a:r>
              <a:rPr lang="fi-FI" dirty="0"/>
              <a:t>energiaa.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E9C7885-7ACD-91F7-12C8-79F41112A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508" y="844560"/>
            <a:ext cx="4971292" cy="516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9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593A59-256D-4F8A-5930-CAB020D3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 ja magneettikenttä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A45570-B207-EC02-310A-6CCD3514D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Sähkö ja magneettikentän yhdistelmä on nopeusvalitsin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787CF08-406F-62AB-6CFF-84465B222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120" y="2209563"/>
            <a:ext cx="2753109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7C1463-5191-4482-B2BC-D54C9A93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Massaspektrometri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DB90D9-DB17-291A-1667-AA57B58F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Ionilähteestä tulee ioneja</a:t>
            </a:r>
            <a:br>
              <a:rPr lang="fi-FI" dirty="0"/>
            </a:br>
            <a:r>
              <a:rPr lang="fi-FI" dirty="0"/>
              <a:t>joilla on vaihteleva nopeus</a:t>
            </a:r>
          </a:p>
          <a:p>
            <a:r>
              <a:rPr lang="fi-FI" dirty="0"/>
              <a:t>Nopeusvalitsimessa</a:t>
            </a:r>
            <a:br>
              <a:rPr lang="fi-FI" dirty="0"/>
            </a:br>
            <a:r>
              <a:rPr lang="fi-FI" dirty="0"/>
              <a:t>valitaan hiukkaset joilla on </a:t>
            </a:r>
            <a:br>
              <a:rPr lang="fi-FI" dirty="0"/>
            </a:br>
            <a:r>
              <a:rPr lang="fi-FI" dirty="0"/>
              <a:t>tietty nopeus</a:t>
            </a:r>
          </a:p>
          <a:p>
            <a:r>
              <a:rPr lang="fi-FI" dirty="0"/>
              <a:t>Magneettikenttä erottelee</a:t>
            </a:r>
            <a:br>
              <a:rPr lang="fi-FI" dirty="0"/>
            </a:br>
            <a:r>
              <a:rPr lang="fi-FI" dirty="0"/>
              <a:t>ionit massan perusteella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C09E4B7-32D0-495E-F5EC-B869AC9A3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947" y="1357023"/>
            <a:ext cx="7201905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DC1EF6-EC82-8DF3-E642-652C11EF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C6611D-4D8B-DA65-C568-984C8646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5-4, 5-5, 5-7, 5-8, 5-9, 5-14</a:t>
            </a:r>
          </a:p>
        </p:txBody>
      </p:sp>
    </p:spTree>
    <p:extLst>
      <p:ext uri="{BB962C8B-B14F-4D97-AF65-F5344CB8AC3E}">
        <p14:creationId xmlns:p14="http://schemas.microsoft.com/office/powerpoint/2010/main" val="423484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158</Words>
  <Application>Microsoft Office PowerPoint</Application>
  <PresentationFormat>Laajakuva</PresentationFormat>
  <Paragraphs>29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Varattu hiukkanen ja sähkömagnetismi</vt:lpstr>
      <vt:lpstr>Varattu hiukkanen sähkökentässä</vt:lpstr>
      <vt:lpstr>Varatun hiukkasen saama energia</vt:lpstr>
      <vt:lpstr>Työ-energiaperiaate homogeenisessa sähkökentässä</vt:lpstr>
      <vt:lpstr>syklotroni</vt:lpstr>
      <vt:lpstr>Sähkö ja magneettikenttä</vt:lpstr>
      <vt:lpstr>Massaspektrometri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Varattu hiukkanen ja sähkömagnetismi</dc:title>
  <dc:creator>Leppänen Riku Joonatan</dc:creator>
  <cp:lastModifiedBy>Leppänen Riku Joonatan</cp:lastModifiedBy>
  <cp:revision>2</cp:revision>
  <dcterms:created xsi:type="dcterms:W3CDTF">2023-08-21T08:59:08Z</dcterms:created>
  <dcterms:modified xsi:type="dcterms:W3CDTF">2023-08-21T11:59:28Z</dcterms:modified>
</cp:coreProperties>
</file>