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7" r:id="rId7"/>
    <p:sldId id="264" r:id="rId8"/>
    <p:sldId id="265" r:id="rId9"/>
    <p:sldId id="260" r:id="rId10"/>
    <p:sldId id="261" r:id="rId11"/>
    <p:sldId id="262" r:id="rId12"/>
    <p:sldId id="266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C47A09-7AE9-AD20-9A55-8A281ED6E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50BD4E7-6CD0-A9B2-5763-6CF24F886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E3A520-2E8C-D48B-E647-08E930E0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41C806-3D97-E0F9-0F9A-11C0894C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25FB62-14F8-D8D5-AB89-091E2F3B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74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C7418E-14B1-C4A9-50E6-AE5B1DF6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5AA7F88-5C38-B1B1-9097-127880189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B6681B-7171-CA66-DAD1-CF0273FD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B044C6-9B4C-EE42-B8FF-E33811BD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A8C4FB-FDA2-659A-E3CA-498FFEEFF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532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1F9C2DD-BCB4-A548-F97A-3CAF2F9DB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F61719A-13EE-1080-EA68-9FC6B2DA5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AE3675-FDD3-D383-691D-0E5F9F6A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C3A000-B003-CDE2-A403-0BD7B95C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39C6113-B2FD-B899-E383-506573A6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46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0DB003-1677-0B66-7BA4-885B92EB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F4DCB8-8F6C-E68B-6DBE-3278C5C0A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F1CDEB-5AF9-80E4-D2B7-144F3081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DC4635-651A-2BAC-D74C-D6BAA8CD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456781-C4E4-5F04-C465-2253B703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971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3BD421-252E-AE0C-6A1B-98CF1CDF6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10A0BF2-7683-FF0F-AC4A-5D52F930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35F58B-AC5B-D8E2-4771-7AE9041C7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5EBCE3-FA81-9FBD-B806-1AC8BC5E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F6AF91-2D17-D263-84A7-BA4AD5878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19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C62B34-69D8-ECC9-488F-9117F6C1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A8FC05-0822-98A9-EDAC-759DECFA3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EE27B60-457F-DF71-2E51-833BC7B5D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6A1FA7-C49A-D8BD-0454-AD730091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C1862FC-191D-C6E7-90A3-7023C724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0D1D26-7711-CE86-C2AC-725B301A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6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99A87D-1A95-C4D5-6AE8-EFA42F60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68DFBA8-F5D9-EBFE-F1AE-A1C586FF1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1604F96-E106-E5E7-027F-718E05CEC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61C26ED-2765-1E98-EABF-F9C2205E9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AA4D024-3227-87CA-0215-D1F7F2E82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902AE56-A48C-1CC6-6911-82DCBEB3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314AED-7383-8243-B1AF-1A96166C6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5904E0A-9503-7907-B34D-56A708A0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43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63061A-4AE5-2494-B49F-5EFBEFF9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3D3E4FE-373D-9A97-DFEC-D854D0A3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B6CCA3-E8E2-894E-F9EF-A52DE41E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09A33D1-6D05-78B0-864A-287BBA41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46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4E56D6A-47C2-C1E5-F8ED-0B2DE3A9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EADA52C-8A36-D0DC-70CA-E0ADF95B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04685F3-6B21-1F9E-319B-47DA5379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42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150CD6-E4C9-ED99-EABE-225BFB51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DE7C7B-21F1-C114-BC24-4B81655C3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886CA83-79F6-760E-80F1-9CBBCF03D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5390BA-AD1C-DED1-03AE-2ABFAEDB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46B0C4-5672-81E3-5769-882AFFF0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9E002D-AD04-643B-BE0F-7CB962F8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19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C8E08B-5BA5-1902-7EBF-3727B3B9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78E06E7-AFF3-35DF-3305-67032586EA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828E25D-F0B6-A5EB-CE91-405189349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22B3D4F-CD98-AB4D-B764-B1EBDDDC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13D9D7-A07A-0AAD-70E5-D0F2DE3F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917AA5F-65E3-489B-E870-5EFF2461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08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2ECFBB6-075C-2567-720B-2A5E8BB8F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0F11AA-FBA5-D182-AB1D-58338533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31F598-97CC-E2E0-7BD8-119F66CE4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51F1-002D-4A79-B1DF-63CF58A6EA6F}" type="datetimeFigureOut">
              <a:rPr lang="fi-FI" smtClean="0"/>
              <a:t>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E4829B-56DA-7DF9-853B-F0A61F24A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9CF529-FF5E-0606-95DB-D296E1646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618E-1D1F-4E18-ADAD-DBE5E2D7B8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29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7F3807-6547-F3C9-C55D-2FB430DA0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Sähkömagneettinen säteily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762FBDE-7E56-EFDE-02EE-97BA28D2F3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551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3F3B89-6987-6E52-BE77-44D51793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Sähkömagneettisen säteilyn lajeja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41F001-211E-77EB-B5BE-A61B9B07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32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2294D4-6D92-DC9A-757C-2E6C254F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spektri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1C120925-72CB-D2FA-0C0D-A320F3CC8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0625" y="1585571"/>
            <a:ext cx="9667875" cy="3916799"/>
          </a:xfrm>
        </p:spPr>
      </p:pic>
    </p:spTree>
    <p:extLst>
      <p:ext uri="{BB962C8B-B14F-4D97-AF65-F5344CB8AC3E}">
        <p14:creationId xmlns:p14="http://schemas.microsoft.com/office/powerpoint/2010/main" val="154591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1DBBA2-A339-1AC4-662B-AF02F975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5EFF9E-2736-E567-9DF6-8647821C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13-3, 13-7, 13-8, 13-10, 13-12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067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04C11-CE69-5FFD-6B34-7563CE6C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Sähkömagneettinen säteily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4DA206-9BF9-BE29-98AC-C78B2AC4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Ennakkotietoa</a:t>
            </a:r>
          </a:p>
          <a:p>
            <a:r>
              <a:rPr lang="fi-FI" dirty="0"/>
              <a:t>Gammasäteily, röntgensäteily, UV, näkyvä valo, mikroaallot, infrapuna, radioaallot</a:t>
            </a:r>
          </a:p>
          <a:p>
            <a:r>
              <a:rPr lang="fi-FI" dirty="0"/>
              <a:t>Ei vaadi väliainetta</a:t>
            </a:r>
          </a:p>
          <a:p>
            <a:r>
              <a:rPr lang="fi-FI" dirty="0"/>
              <a:t>Lyhyempi aallonpituus tarkoittaa suurempaa energiaa</a:t>
            </a:r>
          </a:p>
          <a:p>
            <a:r>
              <a:rPr lang="fi-FI" dirty="0"/>
              <a:t>Kaikki kappaleet lähettävät sähkömagneettista säteilyä</a:t>
            </a:r>
          </a:p>
          <a:p>
            <a:r>
              <a:rPr lang="fi-FI" dirty="0"/>
              <a:t>Syntyy elektronien viritystilojen purkautuessa</a:t>
            </a:r>
          </a:p>
        </p:txBody>
      </p:sp>
    </p:spTree>
    <p:extLst>
      <p:ext uri="{BB962C8B-B14F-4D97-AF65-F5344CB8AC3E}">
        <p14:creationId xmlns:p14="http://schemas.microsoft.com/office/powerpoint/2010/main" val="110528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13C451-8DC4-18F1-59E3-9481E985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Maxwellin</a:t>
            </a:r>
            <a:r>
              <a:rPr lang="fi-FI" dirty="0"/>
              <a:t> yhtälöt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38C2C-8E72-F3D4-BB30-44590FA2D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Kokoavat yhteen kaiken klassisen sähkömagnetismin</a:t>
            </a:r>
          </a:p>
          <a:p>
            <a:r>
              <a:rPr lang="fi-FI" dirty="0"/>
              <a:t>Ennusti </a:t>
            </a:r>
            <a:r>
              <a:rPr lang="fi-FI" dirty="0" err="1"/>
              <a:t>smg</a:t>
            </a:r>
            <a:r>
              <a:rPr lang="fi-FI" dirty="0"/>
              <a:t>. Säteilyn olemassaolon 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8EF807D-A3B1-11EC-1AFE-232C38948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550" y="0"/>
            <a:ext cx="4566505" cy="659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0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B13843-F033-440E-131B-2E1DB100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Säteily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93DF5D-CD4F-2C12-A393-E3E9F7A7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Kiihtyvässä liikkeessä oleva varattu hiukkanen lähettää sähkömagneettista säteilyä</a:t>
            </a:r>
          </a:p>
          <a:p>
            <a:r>
              <a:rPr lang="fi-FI" dirty="0"/>
              <a:t>Tilanteita?</a:t>
            </a:r>
          </a:p>
          <a:p>
            <a:r>
              <a:rPr lang="fi-FI" dirty="0"/>
              <a:t>Pyörrevirrat</a:t>
            </a:r>
          </a:p>
          <a:p>
            <a:r>
              <a:rPr lang="fi-FI" dirty="0"/>
              <a:t>Varattu hiukkanen sähkökentässä</a:t>
            </a:r>
          </a:p>
          <a:p>
            <a:r>
              <a:rPr lang="fi-FI" dirty="0"/>
              <a:t>Hiukkaskiihdytin / varattu hiukkanen magneettikentässä</a:t>
            </a:r>
          </a:p>
          <a:p>
            <a:r>
              <a:rPr lang="fi-FI" dirty="0"/>
              <a:t>Lämpöliike (suunnan muutokset)</a:t>
            </a:r>
          </a:p>
        </p:txBody>
      </p:sp>
    </p:spTree>
    <p:extLst>
      <p:ext uri="{BB962C8B-B14F-4D97-AF65-F5344CB8AC3E}">
        <p14:creationId xmlns:p14="http://schemas.microsoft.com/office/powerpoint/2010/main" val="216354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C81DF3-C7A1-9081-991B-363F1906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Musta kappale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AB54C8-D716-6AD8-00F2-48512FC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 kappaletta kuumentaa se alkaa hehkumaan punaisena</a:t>
            </a:r>
          </a:p>
          <a:p>
            <a:r>
              <a:rPr lang="fi-FI" dirty="0"/>
              <a:t>Kuumennettaessa lisää sen väri muuttuu keltaisen kautta valkoiseksi ja edelleen siniseksi</a:t>
            </a:r>
          </a:p>
          <a:p>
            <a:r>
              <a:rPr lang="fi-FI" dirty="0"/>
              <a:t>Tämä ei riipu juurikaan kappaleen materiaalista tai sen väristä</a:t>
            </a:r>
          </a:p>
          <a:p>
            <a:r>
              <a:rPr lang="fi-FI" dirty="0"/>
              <a:t>Tätä säteilyä kutsutaan mustan kappaleen säteilyksi</a:t>
            </a:r>
          </a:p>
          <a:p>
            <a:r>
              <a:rPr lang="fi-FI" dirty="0"/>
              <a:t>Ideaalinen musta kappale absorboi kaiken siihen tulevan säteilyn</a:t>
            </a:r>
          </a:p>
          <a:p>
            <a:r>
              <a:rPr lang="fi-FI" dirty="0"/>
              <a:t>Aurinko on esimerkki mustasta </a:t>
            </a:r>
            <a:r>
              <a:rPr lang="fi-FI" dirty="0" err="1"/>
              <a:t>kappalesta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46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A489B7-9DD0-E636-DA6A-7163462F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51F0020A-D7BA-C551-A559-9B875CEA2C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563" y="1690688"/>
            <a:ext cx="11093196" cy="4730432"/>
          </a:xfrm>
        </p:spPr>
      </p:pic>
    </p:spTree>
    <p:extLst>
      <p:ext uri="{BB962C8B-B14F-4D97-AF65-F5344CB8AC3E}">
        <p14:creationId xmlns:p14="http://schemas.microsoft.com/office/powerpoint/2010/main" val="182736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96CAA2-2257-9E65-9B49-9A9BCFA4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Stefan-</a:t>
            </a:r>
            <a:r>
              <a:rPr lang="fi-FI" dirty="0" err="1"/>
              <a:t>Boltzamanin</a:t>
            </a:r>
            <a:r>
              <a:rPr lang="fi-FI" dirty="0"/>
              <a:t> yhtälö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7D92848-AEF3-FDB7-09DE-52CE58FBE4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𝜎</m:t>
                    </m:r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S on kappaleen pinnalta poistuvan säteilyn teho neliömetriä kohden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fi-FI" dirty="0"/>
                  <a:t> on vakio (</a:t>
                </a:r>
                <a:r>
                  <a:rPr lang="fi-FI" dirty="0" err="1"/>
                  <a:t>maol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T o lämpötila kelvineinä 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7D92848-AEF3-FDB7-09DE-52CE58FBE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8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DE02CB-6FDF-8CD9-027A-BE3DCDE2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Wienin siirtymälaki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B79012FE-6B1E-5DAF-AEB3-C52CD284A8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T on kappaleen pintalämpötila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</m:oMath>
                </a14:m>
                <a:r>
                  <a:rPr lang="fi-FI" dirty="0"/>
                  <a:t> on säteilyn aallonpituuden suurin arvo</a:t>
                </a:r>
              </a:p>
              <a:p>
                <a:r>
                  <a:rPr lang="fi-FI" dirty="0"/>
                  <a:t>B on vakio (</a:t>
                </a:r>
                <a:r>
                  <a:rPr lang="fi-FI" dirty="0" err="1"/>
                  <a:t>maol</a:t>
                </a:r>
                <a:r>
                  <a:rPr lang="fi-FI" dirty="0"/>
                  <a:t>)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B79012FE-6B1E-5DAF-AEB3-C52CD284A8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49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43DD75-C5E8-68F2-4C28-C3451C482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Sähkömagneettinen aaltoliike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FA6C761-D2BB-8142-93CD-AF0DE0B0B9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On poikittaista aaltoliikettä</a:t>
                </a:r>
              </a:p>
              <a:p>
                <a:r>
                  <a:rPr lang="fi-FI" dirty="0"/>
                  <a:t>Muodostuu sähkö ja magneettikentän jaksottaisista muutoksista</a:t>
                </a:r>
              </a:p>
              <a:p>
                <a:r>
                  <a:rPr lang="fi-FI" dirty="0"/>
                  <a:t>Aaltoliikkeen perusyhtälö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fi-FI" dirty="0"/>
                  <a:t>, </a:t>
                </a:r>
              </a:p>
              <a:p>
                <a:r>
                  <a:rPr lang="fi-FI" dirty="0" err="1"/>
                  <a:t>Smg</a:t>
                </a:r>
                <a:r>
                  <a:rPr lang="fi-FI" dirty="0"/>
                  <a:t>. Aaltoliikkeen nopeus riippuu väliaineesta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FA6C761-D2BB-8142-93CD-AF0DE0B0B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296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209</Words>
  <Application>Microsoft Office PowerPoint</Application>
  <PresentationFormat>Laajakuva</PresentationFormat>
  <Paragraphs>45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Office-teema</vt:lpstr>
      <vt:lpstr>Sähkömagneettinen säteily</vt:lpstr>
      <vt:lpstr>Sähkömagneettinen säteily</vt:lpstr>
      <vt:lpstr>Maxwellin yhtälöt</vt:lpstr>
      <vt:lpstr>Säteily</vt:lpstr>
      <vt:lpstr>Musta kappale</vt:lpstr>
      <vt:lpstr>PowerPoint-esitys</vt:lpstr>
      <vt:lpstr>Stefan-Boltzamanin yhtälö</vt:lpstr>
      <vt:lpstr>Wienin siirtymälaki</vt:lpstr>
      <vt:lpstr>Sähkömagneettinen aaltoliike</vt:lpstr>
      <vt:lpstr>Sähkömagneettisen säteilyn lajeja</vt:lpstr>
      <vt:lpstr>spektri</vt:lpstr>
      <vt:lpstr>Tehtäviä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Sähkömagneettinen säteily</dc:title>
  <dc:creator>Leppänen Riku Joonatan</dc:creator>
  <cp:lastModifiedBy>Leppänen Riku Joonatan</cp:lastModifiedBy>
  <cp:revision>2</cp:revision>
  <dcterms:created xsi:type="dcterms:W3CDTF">2023-09-06T15:37:46Z</dcterms:created>
  <dcterms:modified xsi:type="dcterms:W3CDTF">2023-09-07T10:28:14Z</dcterms:modified>
</cp:coreProperties>
</file>