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7AD672-CA7C-0FA8-BFA1-E07C62E18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F128A2-8775-50B7-C2F6-AC4FF0A79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9DD89C-D093-E1E8-21C5-F4D98C28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E763AB-1A39-2A10-0BE8-9827574D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9EE3D8-E3D8-9EE0-AAD1-AE3BF827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5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7F4A8E-1DDC-23A2-9E69-0871CBB9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5A7727-B42E-0E3E-5DCF-7DDD66C61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2F302C-E5E9-FFAA-2DAE-626D2A48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935BD7-7D33-4BD6-C956-DAE52A20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9305BE-3120-D52E-9EBE-4A5E698A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886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8715F1B-90D0-7F00-88A9-81EF6C521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27AE827-B13A-19E9-5687-DE4478C52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A952C1-CAD2-360E-85E8-4FDECD9F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1409AE-D580-7E1B-4959-28960BC9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BCE0AC-5523-7925-2CBC-939E7B35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351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26268A-EDB3-42F1-6187-930403D7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72C79-D4EB-7B64-F270-F030ABF9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5A4D16-DCCA-1223-E2ED-11C515CCA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ACB2C5-86A3-EBCA-BC10-7C6EDB04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83924E-63ED-E907-322F-CD7FF019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53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0E7A14-10D4-ECA5-707D-7CC859A8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BB7A45-6189-3BD5-E220-6E32B26F2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5E932F-50F8-DC14-4FDB-4789E8CF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C4B80A-28AE-C914-2437-AD8453AD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0383B9-2276-CF4D-9E13-71A459D3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166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5242C9-73FB-1A29-2AFE-4F85FF3B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2A1A0D-33BA-2AAD-2550-3E9BB7207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4EFD6B6-EF07-A93C-AF73-0A7BD7FA3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CD759C8-6215-7B14-CFE9-007D0522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CA559CD-4CAB-7DD2-84F8-D3F6F3CE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8CC7614-0767-5B13-76FC-6D6D21DE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6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4EDBD3-C293-EB31-B3DD-699F03887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BA9278A-9EDC-5B2D-FD7C-550CB174E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D71DD58-90DD-1253-C74A-C9318F885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3BDB207-C1BC-A319-7575-8FB0EC562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FBC5A43-86BC-23C6-41AA-F3236FD96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068FDFB-C72B-20C0-990D-F1E52216A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20E8B00-4BD4-B303-0DFF-51DF19DC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E421F6A-A7F1-4D4E-BAAD-AE454737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829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82014B-7BF3-7CD1-5D21-474E77471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0BC38A8-1CB5-D6B1-2F4D-ED8F1622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F2CD71-4435-BAB9-FFD1-FE02E71C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6E42438-BB4C-94F0-3AFA-103ED6965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04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82429A5-6623-9140-98F4-38E8A9B1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2264BC1-0119-F473-C862-7E9B371E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50D8418-4656-AF76-DCC4-47084CD0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28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813CFE-8AAB-6466-1355-FDC59511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F2706C-B8C1-E4C6-38AA-420CA9864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D60F953-C72A-F16D-B781-0DB7AC097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8EFE92-25DF-100A-72E1-24FBB77F5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0A36C2-65D7-3FCC-54C1-4CA97DE2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5FE6E8B-1330-9497-EED5-56E9C59F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750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945229-DE34-1C6F-AA29-DFAD43E2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236886A-9293-EFDC-E414-BE49CDAC6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4E5D91C-B465-C9D0-D31C-4C26E688F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F90FA5-0B0B-6320-8ADE-E154D1A45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35B18C-0E41-614A-9F49-BFB79F1E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AAE3DA-31BE-F7BF-A9FD-D4482DFB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33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0D06F83-E108-20CF-E209-288237F4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A1DDD4-9DA9-0B6F-26EE-B72606909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5F0DF3-55BC-0C76-FA03-E8BD79C53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E04F-A044-40D7-9BEE-A29B7D382CCA}" type="datetimeFigureOut">
              <a:rPr lang="fi-FI" smtClean="0"/>
              <a:t>29.8.2023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D68D7F-62C3-B653-7D32-E7448BCAB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27DCA7-A450-7749-6182-7D7694D3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70C5-2E5C-4914-9E70-2E1F8707A7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8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519932-5FCE-E1A0-4598-63A86C0A5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pyörrevirrat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5CE5E02-24F2-9C2F-00A5-A284D6CCC3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35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418D79-ACD4-2529-0373-CD405FB6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Demo?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832721-5DBC-9DFD-CCB7-BBA1127E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22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DD4980-2C04-9A0F-AFF6-21BA3681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Metallilevy ja sauvamagneetti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D2A4C7-E065-5F07-502B-5F9DB0C87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 metallilevy heiluu sauvamagneetin</a:t>
            </a:r>
            <a:br>
              <a:rPr lang="fi-FI" dirty="0"/>
            </a:br>
            <a:r>
              <a:rPr lang="fi-FI" dirty="0"/>
              <a:t>kentässä, siihen kohdistuu muuttuva</a:t>
            </a:r>
            <a:br>
              <a:rPr lang="fi-FI" dirty="0"/>
            </a:br>
            <a:r>
              <a:rPr lang="fi-FI" dirty="0"/>
              <a:t>magneettivuo</a:t>
            </a:r>
          </a:p>
          <a:p>
            <a:r>
              <a:rPr lang="fi-FI" dirty="0"/>
              <a:t>Muuttuva magneettivuo indusoi </a:t>
            </a:r>
            <a:r>
              <a:rPr lang="fi-FI" dirty="0" err="1"/>
              <a:t>jännit</a:t>
            </a:r>
            <a:r>
              <a:rPr lang="fi-FI" dirty="0"/>
              <a:t>-</a:t>
            </a:r>
            <a:br>
              <a:rPr lang="fi-FI" dirty="0"/>
            </a:br>
            <a:r>
              <a:rPr lang="fi-FI" dirty="0"/>
              <a:t>teen ja siten sähkövirran</a:t>
            </a:r>
          </a:p>
          <a:p>
            <a:r>
              <a:rPr lang="fi-FI" dirty="0"/>
              <a:t>Sähkövirta saa levyn hidastumaan</a:t>
            </a:r>
          </a:p>
          <a:p>
            <a:r>
              <a:rPr lang="fi-FI" dirty="0"/>
              <a:t>Levyn liike-energiaa muuttuu lämpö-</a:t>
            </a:r>
            <a:br>
              <a:rPr lang="fi-FI" dirty="0"/>
            </a:br>
            <a:r>
              <a:rPr lang="fi-FI" dirty="0"/>
              <a:t>energiaksi</a:t>
            </a:r>
            <a:br>
              <a:rPr lang="fi-FI" dirty="0"/>
            </a:br>
            <a:r>
              <a:rPr lang="fi-FI" dirty="0"/>
              <a:t>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1FC8529-ABAF-7AF0-C317-9984A83EE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922" y="1690688"/>
            <a:ext cx="6554115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7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EDE771-7C0F-D52F-874B-21B06E30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Video 2.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FC6DB1-7B1F-B361-C097-2F159F8AD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Pyörrevirtoja syntyy, myös kun magneetti liikkuu metalliputken sisällä</a:t>
            </a:r>
          </a:p>
          <a:p>
            <a:r>
              <a:rPr lang="fi-FI" dirty="0"/>
              <a:t>Magneetti siis putoaa metalliputken läpi hitaammin kuin muoviputken</a:t>
            </a:r>
          </a:p>
        </p:txBody>
      </p:sp>
    </p:spTree>
    <p:extLst>
      <p:ext uri="{BB962C8B-B14F-4D97-AF65-F5344CB8AC3E}">
        <p14:creationId xmlns:p14="http://schemas.microsoft.com/office/powerpoint/2010/main" val="114808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CE8EE-4068-2503-9DF1-B6410899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Pyörrevirtojen hyödyntäminen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0C135E-E71A-1860-0B41-D1B05BFE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Induktioliedessä hyödynnetään kuumennusvaikutusta</a:t>
            </a:r>
          </a:p>
          <a:p>
            <a:r>
              <a:rPr lang="fi-FI" dirty="0"/>
              <a:t>Turvatarkastukset ja metallinpaljastimet</a:t>
            </a:r>
          </a:p>
          <a:p>
            <a:r>
              <a:rPr lang="fi-FI" dirty="0"/>
              <a:t>Junien jarrut</a:t>
            </a:r>
          </a:p>
        </p:txBody>
      </p:sp>
    </p:spTree>
    <p:extLst>
      <p:ext uri="{BB962C8B-B14F-4D97-AF65-F5344CB8AC3E}">
        <p14:creationId xmlns:p14="http://schemas.microsoft.com/office/powerpoint/2010/main" val="115397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634F17-5EBB-47CE-6E89-78327F6C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hyödynnyksiä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979D5E-FAB1-E5D9-FA01-DA59A3B3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Liikennevalot</a:t>
            </a:r>
          </a:p>
          <a:p>
            <a:r>
              <a:rPr lang="fi-FI" dirty="0"/>
              <a:t>Etäisyyden mittaus</a:t>
            </a:r>
          </a:p>
          <a:p>
            <a:r>
              <a:rPr lang="fi-FI" dirty="0"/>
              <a:t>Eheyden ja laadun tutkiminen</a:t>
            </a:r>
          </a:p>
          <a:p>
            <a:r>
              <a:rPr lang="fi-FI" dirty="0"/>
              <a:t>induktioliesi</a:t>
            </a:r>
          </a:p>
        </p:txBody>
      </p:sp>
    </p:spTree>
    <p:extLst>
      <p:ext uri="{BB962C8B-B14F-4D97-AF65-F5344CB8AC3E}">
        <p14:creationId xmlns:p14="http://schemas.microsoft.com/office/powerpoint/2010/main" val="392251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DA0D8E-AFB9-6892-0E69-7490050C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8FF21F6F-4E3F-34D6-E43D-5F390869FA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5475" y="-131582"/>
            <a:ext cx="5829015" cy="7121163"/>
          </a:xfrm>
        </p:spPr>
      </p:pic>
    </p:spTree>
    <p:extLst>
      <p:ext uri="{BB962C8B-B14F-4D97-AF65-F5344CB8AC3E}">
        <p14:creationId xmlns:p14="http://schemas.microsoft.com/office/powerpoint/2010/main" val="389923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8D8006-9925-242E-E5BC-F5FF179ED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metallinpaljastin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A2E04DE0-397D-F405-7C79-74FA27FCA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3661" y="1825625"/>
            <a:ext cx="4724677" cy="4351338"/>
          </a:xfrm>
        </p:spPr>
      </p:pic>
    </p:spTree>
    <p:extLst>
      <p:ext uri="{BB962C8B-B14F-4D97-AF65-F5344CB8AC3E}">
        <p14:creationId xmlns:p14="http://schemas.microsoft.com/office/powerpoint/2010/main" val="117631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90B131-642F-3FAE-FE80-D627F7CD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0ECDCA-CB19-4C37-A1EA-A150789F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9-2, 9-6, 9-7, 9-11, 9-14</a:t>
            </a:r>
          </a:p>
        </p:txBody>
      </p:sp>
    </p:spTree>
    <p:extLst>
      <p:ext uri="{BB962C8B-B14F-4D97-AF65-F5344CB8AC3E}">
        <p14:creationId xmlns:p14="http://schemas.microsoft.com/office/powerpoint/2010/main" val="237778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88</Words>
  <Application>Microsoft Office PowerPoint</Application>
  <PresentationFormat>Laajakuva</PresentationFormat>
  <Paragraphs>21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pyörrevirrat</vt:lpstr>
      <vt:lpstr>Demo?</vt:lpstr>
      <vt:lpstr>Metallilevy ja sauvamagneetti</vt:lpstr>
      <vt:lpstr>Video 2.</vt:lpstr>
      <vt:lpstr>Pyörrevirtojen hyödyntäminen</vt:lpstr>
      <vt:lpstr>hyödynnyksiä</vt:lpstr>
      <vt:lpstr>PowerPoint-esitys</vt:lpstr>
      <vt:lpstr>metallinpaljastin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pyörrevirrat</dc:title>
  <dc:creator>Leppänen Riku Joonatan</dc:creator>
  <cp:lastModifiedBy>Leppänen Riku Joonatan</cp:lastModifiedBy>
  <cp:revision>2</cp:revision>
  <dcterms:created xsi:type="dcterms:W3CDTF">2023-08-28T16:24:48Z</dcterms:created>
  <dcterms:modified xsi:type="dcterms:W3CDTF">2023-08-29T10:27:29Z</dcterms:modified>
</cp:coreProperties>
</file>