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1A34E1-4E88-3E0A-81A3-7D8DE7723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4CFCFEA-0927-092A-8FD4-F0FFDAA18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9CF1DB-1EA9-A7D7-D87F-B4845CB95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C01A-354C-4758-B9F5-E610C6B6A6ED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E2C07F-7A58-919D-7099-A6ABBBAC3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79A186-0C55-497B-F522-C147A1E3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2ED3-ADA6-48CF-81E8-EAFCDC0321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832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5A8621-2817-FA90-F1C7-D9969B4E4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EF45C0E-497C-97E4-8249-7810B1C0D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7754D6F-9173-BE2A-738E-22FC69FE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C01A-354C-4758-B9F5-E610C6B6A6ED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E0272B3-363B-D761-D2CA-E6385257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11C350-F05A-A77C-5E83-452B56BF9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2ED3-ADA6-48CF-81E8-EAFCDC0321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994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7AE8D74-BCAC-C9AA-E920-42FF8C010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7587390-F8F3-8E02-2202-0745B04D4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1709FE6-D1F2-31B9-96A0-FDE5EB6A3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C01A-354C-4758-B9F5-E610C6B6A6ED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CEF09A5-813A-F917-008F-CFBC8AD39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91143AF-CEC7-F312-35A1-B50060364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2ED3-ADA6-48CF-81E8-EAFCDC0321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18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98D78E-FAE0-BF6E-75BE-00FB8868E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33F0BA-9559-7EEA-EDBE-CE17E8DCC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896BF5-1CA6-17DA-0655-97232834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C01A-354C-4758-B9F5-E610C6B6A6ED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A421017-06F7-EF84-E635-8A9A1CFB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4EEF802-10DA-DF29-7808-9BB2702CD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2ED3-ADA6-48CF-81E8-EAFCDC0321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339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4BB37A-C399-816D-DF25-ABF7566F8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4F3620F-3C4A-0AB9-7B19-C09A6A57B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31B9AE-A1DB-8472-39B8-4FBC6097F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C01A-354C-4758-B9F5-E610C6B6A6ED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3B093F-30E6-23C9-FBB9-4B64CF68B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567D5A6-A9A5-6995-C46A-8CEA731AA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2ED3-ADA6-48CF-81E8-EAFCDC0321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698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50E7AB-9A04-FE3A-4C34-70DCC100F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866495-1748-341E-83E4-392754D04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47732EC-6D69-F6AC-3E12-997ED9599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E86CED3-2001-C631-EA03-D7C4C4E8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C01A-354C-4758-B9F5-E610C6B6A6ED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327F60-59F9-DA24-EE5D-868A3F823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F596E93-A8E3-6610-BDC6-D9156C4B4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2ED3-ADA6-48CF-81E8-EAFCDC0321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732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A9272E-A18F-E6EB-A81B-7365DB5B5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0E9F83-8FD8-D255-5E82-257AB035D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9ACFC5-8B06-A2B6-26B5-4B522FCEF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48334A7-3BB1-F630-ED85-94EDA698E1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ED6E5B1-B36D-F217-3925-0DB5157F5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361FBC2-F799-502C-F212-60BFEC7C7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C01A-354C-4758-B9F5-E610C6B6A6ED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D177D8B-47F2-4DEA-BD88-AF95CA8DD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DF301FC-987D-1AFB-99E7-C66645E5E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2ED3-ADA6-48CF-81E8-EAFCDC0321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325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86DCBD-9EA3-210C-3333-3B9460354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6E514C1-AF93-372D-2D29-3BD9ECDC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C01A-354C-4758-B9F5-E610C6B6A6ED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0718A77-4384-4821-081C-0B6D249F5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5174811-B2F9-786D-3D17-FCD54979E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2ED3-ADA6-48CF-81E8-EAFCDC0321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814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9F63C5A-1053-8F1B-7715-2A32BE689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C01A-354C-4758-B9F5-E610C6B6A6ED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C7C3DBF-5E69-3CED-2677-D770E08E2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02ED2AE-7F68-06C2-E02A-216D2EC32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2ED3-ADA6-48CF-81E8-EAFCDC0321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123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CD039B-E7C7-1142-0170-6AEFD032C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652ACA-A0B8-07C2-8B23-BDD181759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4EB711C-ACFB-A577-B1B8-2965399A0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E25AE6C-A741-1290-BE74-5D07E5F5F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C01A-354C-4758-B9F5-E610C6B6A6ED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FEBABA4-104E-E7BD-D909-43A33BFC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BF430D2-60A5-8A08-74A3-604F3953B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2ED3-ADA6-48CF-81E8-EAFCDC0321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111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569FA6-8DE3-3CAA-16D2-5FE962953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B7D658D-0E46-2DB1-A36A-EFB82DEFA6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23CA3A8-4C38-CBF8-2597-424E4BBF4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7BBBB72-B2FD-C286-0E13-E97B0F8E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C01A-354C-4758-B9F5-E610C6B6A6ED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7A95777-1A91-3357-9838-9455A175C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F275F62-AB46-8162-5599-F9196A84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22ED3-ADA6-48CF-81E8-EAFCDC0321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162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83411ED-C31C-D144-669A-6B610A42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015669F-F120-66C8-6E38-66AA6162C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07238A-BF65-E07D-CC84-01A1BD20B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6C01A-354C-4758-B9F5-E610C6B6A6ED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FE15D2-6DC9-C8FB-D36E-F3F803FBF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3D7D43-C2A2-EE43-B7EB-CA9F274E3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22ED3-ADA6-48CF-81E8-EAFCDC0321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351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1B8913-DCF3-BC4A-283C-78EE610045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Muuntaja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0D0D8F5-14B0-4252-31E5-1CC8E148CC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364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B2B6E6-7D81-16F4-A3FC-B9AE593F4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demo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4A62AB-6D3B-3510-A660-E44CE367E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Havaittiin että tasavirralla kaksi induktiivisesti kytkettyä käämiä saavat aikaan pienen jännitepiikin kun toisen käämin jännitettä muutetaan</a:t>
            </a:r>
          </a:p>
          <a:p>
            <a:r>
              <a:rPr lang="fi-FI" dirty="0"/>
              <a:t>Vaihtovirralla syntyy jatkuva vaihtojännite, jonka suuruus riippuu käämin kierrosten lukumäärästä</a:t>
            </a:r>
          </a:p>
        </p:txBody>
      </p:sp>
    </p:spTree>
    <p:extLst>
      <p:ext uri="{BB962C8B-B14F-4D97-AF65-F5344CB8AC3E}">
        <p14:creationId xmlns:p14="http://schemas.microsoft.com/office/powerpoint/2010/main" val="258355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A80E39-E600-0B7B-69A6-D66F2D5D2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Ideaalinen muuntaja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9AE1B5B1-924E-2627-F974-4CE922A332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fi-FI" dirty="0"/>
                  <a:t>, missä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i-FI" dirty="0"/>
                  <a:t> on ensiökäämin jännite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i-FI" dirty="0"/>
                  <a:t> on toisiokäämin jännite</a:t>
                </a:r>
              </a:p>
              <a:p>
                <a:r>
                  <a:rPr lang="fi-FI" dirty="0"/>
                  <a:t>I on sähkövirta</a:t>
                </a:r>
              </a:p>
              <a:p>
                <a:r>
                  <a:rPr lang="fi-FI" dirty="0"/>
                  <a:t>N on käämin kierrosluku</a:t>
                </a:r>
              </a:p>
              <a:p>
                <a:r>
                  <a:rPr lang="fi-FI" dirty="0"/>
                  <a:t>Ideaalisessa muuntajassa ei tapahdu tehohäviöitä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9AE1B5B1-924E-2627-F974-4CE922A332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607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6EF34F-22CC-EEE5-2E5E-80E5BC5BF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Muuntajan toimintaperiaate ja tehohäviöt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9CDE7C-7CD0-897A-6024-30AF71ADE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Ensiökäämiin kulkee vaihtovirta, joka indusoi käämin sisälle  muuttuvan magneettikentän.</a:t>
            </a:r>
          </a:p>
          <a:p>
            <a:r>
              <a:rPr lang="fi-FI" dirty="0"/>
              <a:t>Rautasydän voimistaa magneettikenttää ja kasvattaa sen vaikutusaluetta.</a:t>
            </a:r>
          </a:p>
          <a:p>
            <a:r>
              <a:rPr lang="fi-FI" dirty="0"/>
              <a:t>Toisen käämin sisälle siis syntyy muuttuva magneettikenttä</a:t>
            </a:r>
          </a:p>
          <a:p>
            <a:r>
              <a:rPr lang="fi-FI" dirty="0"/>
              <a:t>Muuttuva magneettikenttä indusoi toisiokäämiin jännitteen</a:t>
            </a:r>
          </a:p>
          <a:p>
            <a:r>
              <a:rPr lang="fi-FI" dirty="0"/>
              <a:t>Käämit ovat siis induktiivisesti kytketyt</a:t>
            </a:r>
          </a:p>
          <a:p>
            <a:r>
              <a:rPr lang="fi-FI" dirty="0"/>
              <a:t>Tehohäviöt: </a:t>
            </a:r>
          </a:p>
          <a:p>
            <a:r>
              <a:rPr lang="fi-FI" dirty="0"/>
              <a:t>Käämien resistanssit</a:t>
            </a:r>
          </a:p>
          <a:p>
            <a:r>
              <a:rPr lang="fi-FI" dirty="0"/>
              <a:t>Rautasydämiin indusoituneet pyörrevirtaukset</a:t>
            </a:r>
          </a:p>
        </p:txBody>
      </p:sp>
    </p:spTree>
    <p:extLst>
      <p:ext uri="{BB962C8B-B14F-4D97-AF65-F5344CB8AC3E}">
        <p14:creationId xmlns:p14="http://schemas.microsoft.com/office/powerpoint/2010/main" val="228216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29B67B-6471-E350-DE7A-1DE3FF040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Energian siirtyminen muuntajassa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59D37E-3764-5393-9DAF-C0E09F073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Energia siirtyy käämien välillä magneettikentän välityksellä.</a:t>
            </a:r>
          </a:p>
          <a:p>
            <a:r>
              <a:rPr lang="fi-FI" dirty="0" err="1"/>
              <a:t>Huom</a:t>
            </a:r>
            <a:r>
              <a:rPr lang="fi-FI" dirty="0"/>
              <a:t>! Rautasydämessä on vain magneettikenttä</a:t>
            </a:r>
          </a:p>
        </p:txBody>
      </p:sp>
    </p:spTree>
    <p:extLst>
      <p:ext uri="{BB962C8B-B14F-4D97-AF65-F5344CB8AC3E}">
        <p14:creationId xmlns:p14="http://schemas.microsoft.com/office/powerpoint/2010/main" val="2407153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E09846-0388-B2BD-37FF-E9369614A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Muuntajan käyttökohteita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38BB86-16BE-2D9C-AA16-177031919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Laitteissa, joissa on eri käyttöjännite kuin 230 V</a:t>
            </a:r>
          </a:p>
          <a:p>
            <a:r>
              <a:rPr lang="fi-FI" dirty="0"/>
              <a:t>Tietokoneen laturi, puhelimen laturi</a:t>
            </a:r>
          </a:p>
          <a:p>
            <a:r>
              <a:rPr lang="fi-FI" dirty="0"/>
              <a:t>Sähköverkossa </a:t>
            </a:r>
          </a:p>
          <a:p>
            <a:r>
              <a:rPr lang="fi-FI" dirty="0"/>
              <a:t>Suurjännite/kantaverkko (400kV), alueverkko (110kV/20kV), paikallisverkko 230V</a:t>
            </a:r>
          </a:p>
          <a:p>
            <a:r>
              <a:rPr lang="fi-FI"/>
              <a:t>Tehohäviöiden pienentäminen</a:t>
            </a:r>
          </a:p>
        </p:txBody>
      </p:sp>
    </p:spTree>
    <p:extLst>
      <p:ext uri="{BB962C8B-B14F-4D97-AF65-F5344CB8AC3E}">
        <p14:creationId xmlns:p14="http://schemas.microsoft.com/office/powerpoint/2010/main" val="1715228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154</Words>
  <Application>Microsoft Office PowerPoint</Application>
  <PresentationFormat>Laajakuva</PresentationFormat>
  <Paragraphs>29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Office-teema</vt:lpstr>
      <vt:lpstr>Muuntaja</vt:lpstr>
      <vt:lpstr>demo</vt:lpstr>
      <vt:lpstr>Ideaalinen muuntaja</vt:lpstr>
      <vt:lpstr>Muuntajan toimintaperiaate ja tehohäviöt</vt:lpstr>
      <vt:lpstr>Energian siirtyminen muuntajassa</vt:lpstr>
      <vt:lpstr>Muuntajan käyttökohteita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Muuntaja</dc:title>
  <dc:creator>Leppänen Riku Joonatan</dc:creator>
  <cp:lastModifiedBy>Leppänen Riku Joonatan</cp:lastModifiedBy>
  <cp:revision>2</cp:revision>
  <dcterms:created xsi:type="dcterms:W3CDTF">2023-09-05T09:20:10Z</dcterms:created>
  <dcterms:modified xsi:type="dcterms:W3CDTF">2023-09-05T10:22:31Z</dcterms:modified>
</cp:coreProperties>
</file>