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F98189-85A0-A94E-B48F-8FB7EDABD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F706D8E-767C-8570-E39D-12DAA9943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EC35F6-C7AE-797C-AFCB-4190D05DF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B3390F-31FD-B881-2A5C-D8318FF5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5DEF6BC-A21D-1923-173F-0894DF74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60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AA6B8A-9555-9779-C4C6-6763B5D49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3AC2196-7528-6FE2-CD0B-88C141E91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BB04A1-D9DE-B557-CBB8-E47D2A3D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ABA67F3-4803-5ABD-B725-482C13F4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78980D-DD1F-0778-AFCC-114B8D717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95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2778EF3-153B-6047-B8AF-23B0601CB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C58D865-4CD1-172B-9D86-CFD3D34DE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6023FB-E2DA-1106-820E-3C3BEAE08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E93303-4518-7DAB-3669-217DDEC66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51DB92D-0F46-B40C-0F5F-B5F5B2FE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215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CDE965-3C2D-0393-D4CE-D9D3DC847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C6E9B2-F38F-F290-4C6E-19008A34B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C16D3D-406A-079D-DEE4-0E77173A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E6FC2D-2566-1239-F8B0-0DF91898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4CF930-8946-F71C-37CF-157B289E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505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BE8523-8CF2-18AC-D5DF-C9331883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7829C3F-15B8-062A-40D3-4508DEF23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3F0332-80B4-1E7C-B359-F8C78B00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29F389-1827-0F8C-9F18-62997E596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424F897-0FA4-D903-F3AE-E3270414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77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24BEE1-0AA9-17AE-78D4-21E04C52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6874C7-4A79-09BA-D35A-EBF478856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5CEB09E-FA78-3B27-FF88-A034CE7D7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D3D55E-356D-1F19-99AE-4E6390426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4334A18-9132-DA2C-7EBA-371998221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67DBE4A-6FA6-ECB0-58AD-BAB63925C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24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25D671-184E-B854-E153-DA0C625F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AA1DAC-DC6E-50B6-31D2-63F67EED1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B473CF7-24D7-2EFD-C295-FE1579BC8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3D66272-ACD6-CD95-5407-10EF56875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2F25F4B-5FF6-4649-8E54-797F9DF42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FFE319B-3857-4A67-32AE-391AAA9F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B17F05E-4389-1622-7450-408E5425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721AB83-333F-AB1F-A5B9-D4657C42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240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59CB90-FC82-7059-B706-7DFCAC045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F9AD12D-1936-27B0-5A28-A69967D3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DFFEA6B-853C-1365-BE01-006A5B6CB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C1258E-B6D2-5922-452D-723A1345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858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57FFFB1-6D04-AD9C-EF6D-5E03069C6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CBF387D-DEEE-03CA-DCF5-E7422755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2EAA9D4-6124-3E2E-EC9B-6BB773B6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116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87270A-B54E-0323-4817-37CC20D89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8DCC97-7D13-1A31-BCD6-7C33E38EA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72A535F-AC48-9B92-2D5D-DF63E5DE1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5F39A54-4B2B-BA61-7A1C-6E44A2F0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7947E1E-330C-E5A1-33D0-279331625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6911081-FAB9-F9E4-C61F-C0AF8EC1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624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6E6C41-0B1C-403B-1EDD-8C7E6CA0C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EA234AF-E9D5-9060-E091-FFD73423F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05A1147-D561-8DF0-B10B-53E499BC4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43BAC48-5472-8FDF-C85A-19362544D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E8241D4-25E8-A2F4-A0EA-D1F18D61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059627-95E0-ABF3-9D41-82B2FA32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520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B98A717-B787-74E9-153D-FC0F21E70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05844C3-2A29-146E-3BCA-95C73B4CC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448F61-E8E3-A3DC-38D4-7A62E9391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793EA-447A-4ED3-8D2F-5E9A547F4634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17AE85-8FC3-7ABF-014F-7038457C9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9AC23A-A9AD-86E3-5866-27F241374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5D7C-EB92-4563-ABDA-C74929413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733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07A962-0E4A-1E25-F854-B04AAEA4B5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Magneettikenttä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E315098-A782-4C49-9D1E-B74DA51F1B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748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A83C26-E3A1-64DB-A6FB-0D641CDE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 1 video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AE1F5B-6F7C-E3C4-6661-FBFD2CFE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Havaintoja</a:t>
            </a:r>
          </a:p>
        </p:txBody>
      </p:sp>
    </p:spTree>
    <p:extLst>
      <p:ext uri="{BB962C8B-B14F-4D97-AF65-F5344CB8AC3E}">
        <p14:creationId xmlns:p14="http://schemas.microsoft.com/office/powerpoint/2010/main" val="115156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51951-B815-C59C-87CA-ECA4835D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Magneettikenttä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54AB03-DC4B-74F7-586E-AC6723AFF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Magneetin napojen ympärille ja välille muodostuu magneettikenttä</a:t>
            </a:r>
          </a:p>
          <a:p>
            <a:r>
              <a:rPr lang="fi-FI" dirty="0"/>
              <a:t>Magneettikentän viivat piirretään pohjoisesta etelään.</a:t>
            </a:r>
          </a:p>
          <a:p>
            <a:r>
              <a:rPr lang="fi-FI" dirty="0"/>
              <a:t>Magneettikentän kenttäviivat ovat aina suljettuja</a:t>
            </a:r>
          </a:p>
        </p:txBody>
      </p:sp>
    </p:spTree>
    <p:extLst>
      <p:ext uri="{BB962C8B-B14F-4D97-AF65-F5344CB8AC3E}">
        <p14:creationId xmlns:p14="http://schemas.microsoft.com/office/powerpoint/2010/main" val="336563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6BB3D3-DE75-FB9D-4036-986CF182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Sähkökenttä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4F9812-3D11-FBAD-A0C3-6495ED87E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muistikuvia</a:t>
            </a:r>
          </a:p>
        </p:txBody>
      </p:sp>
    </p:spTree>
    <p:extLst>
      <p:ext uri="{BB962C8B-B14F-4D97-AF65-F5344CB8AC3E}">
        <p14:creationId xmlns:p14="http://schemas.microsoft.com/office/powerpoint/2010/main" val="202851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5D00D2-CD4F-F730-81F0-25CF53BE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Magneettikentän voimakkuus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94C04CA-2E1F-B3C7-5F3E-01E1C7318F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fi-FI" dirty="0"/>
                  <a:t>Magneettivuon tiheys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fi-FI" dirty="0"/>
              </a:p>
              <a:p>
                <a:r>
                  <a:rPr lang="fi-FI" dirty="0"/>
                  <a:t>Yksikkö tesla T</a:t>
                </a:r>
              </a:p>
              <a:p>
                <a:endParaRPr lang="fi-FI" dirty="0"/>
              </a:p>
              <a:p>
                <a:r>
                  <a:rPr lang="fi-FI" dirty="0"/>
                  <a:t>Maan magneettivuon tiheys on 20 µT-60 µT</a:t>
                </a:r>
              </a:p>
              <a:p>
                <a:r>
                  <a:rPr lang="fi-FI" dirty="0"/>
                  <a:t>Kestomagneetin magneettivuon tiheys on 0,1 mT-100 </a:t>
                </a:r>
                <a:r>
                  <a:rPr lang="fi-FI" dirty="0" err="1"/>
                  <a:t>mT</a:t>
                </a:r>
                <a:endParaRPr lang="fi-FI" dirty="0"/>
              </a:p>
              <a:p>
                <a:endParaRPr lang="fi-FI" dirty="0"/>
              </a:p>
              <a:p>
                <a:r>
                  <a:rPr lang="fi-FI" dirty="0"/>
                  <a:t>Mistä johtimen ympärille muodostuvan magneettivuon tiheys riippuu?</a:t>
                </a:r>
              </a:p>
              <a:p>
                <a:r>
                  <a:rPr lang="fi-FI" dirty="0"/>
                  <a:t>Sähkövirran suuruus</a:t>
                </a:r>
              </a:p>
              <a:p>
                <a:r>
                  <a:rPr lang="fi-FI" dirty="0"/>
                  <a:t>etäisyys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94C04CA-2E1F-B3C7-5F3E-01E1C7318F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961" b="-29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1743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93AB04-3675-7E06-E84D-E89BBBF9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Virtajohtimen magneettikenttä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BC5D48-4FBE-0AC4-B827-FE10271EC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Oikean käden sääntö:</a:t>
            </a:r>
          </a:p>
          <a:p>
            <a:pPr lvl="1"/>
            <a:r>
              <a:rPr lang="fi-FI" dirty="0"/>
              <a:t>Peukalo osoittaa virran suunnan. Muut sormet magneettikentän suunnan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Magneettikentän piirtäminen</a:t>
            </a:r>
          </a:p>
          <a:p>
            <a:r>
              <a:rPr lang="fi-FI" dirty="0"/>
              <a:t>Ruksi menee paperin sisään</a:t>
            </a:r>
          </a:p>
          <a:p>
            <a:r>
              <a:rPr lang="fi-FI" dirty="0"/>
              <a:t>Piste tulee paperista ulos.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B24FEF1-7719-1B22-1788-F18FDDFD0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9099" y="2922281"/>
            <a:ext cx="3843661" cy="363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79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11BDF2-28EB-A921-D4AB-7368716D0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Johdinsilmukan ja käämin magneettikenttä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60D307-B877-1E10-4270-E74E718F8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Hyödynnetään edellistä sääntöä</a:t>
            </a:r>
          </a:p>
        </p:txBody>
      </p:sp>
    </p:spTree>
    <p:extLst>
      <p:ext uri="{BB962C8B-B14F-4D97-AF65-F5344CB8AC3E}">
        <p14:creationId xmlns:p14="http://schemas.microsoft.com/office/powerpoint/2010/main" val="398231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8C5012-C22B-F2AE-D4B0-228BB82F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Käämin oikean käden sääntö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FD3CE4-A872-6B97-7DE8-BB5EBC264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Sormet kaartuvat sähkövirran suuntaan. Peukalo osoittaa magneettikentän suunnan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Käämin magneettikenttä on likimain homogeeninen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C59A5FF-9962-0977-AF68-0957800B7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454" y="2187820"/>
            <a:ext cx="5134692" cy="297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8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A3DFF7-481B-B776-ECCF-52548234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7C90FA-36DA-9D41-0869-E302B092C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2-5, 2-6, 2-8, 2-9</a:t>
            </a:r>
          </a:p>
        </p:txBody>
      </p:sp>
    </p:spTree>
    <p:extLst>
      <p:ext uri="{BB962C8B-B14F-4D97-AF65-F5344CB8AC3E}">
        <p14:creationId xmlns:p14="http://schemas.microsoft.com/office/powerpoint/2010/main" val="154437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118</Words>
  <Application>Microsoft Office PowerPoint</Application>
  <PresentationFormat>Laajakuva</PresentationFormat>
  <Paragraphs>43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Office-teema</vt:lpstr>
      <vt:lpstr>Magneettikenttä</vt:lpstr>
      <vt:lpstr>Tutkimus 1 video</vt:lpstr>
      <vt:lpstr>Magneettikenttä</vt:lpstr>
      <vt:lpstr>Sähkökenttä</vt:lpstr>
      <vt:lpstr>Magneettikentän voimakkuus</vt:lpstr>
      <vt:lpstr>Virtajohtimen magneettikenttä</vt:lpstr>
      <vt:lpstr>Johdinsilmukan ja käämin magneettikenttä</vt:lpstr>
      <vt:lpstr>Käämin oikean käden sääntö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Magneettikenttä</dc:title>
  <dc:creator>Leppänen Riku Joonatan</dc:creator>
  <cp:lastModifiedBy>Leppänen Riku Joonatan</cp:lastModifiedBy>
  <cp:revision>2</cp:revision>
  <dcterms:created xsi:type="dcterms:W3CDTF">2023-08-13T12:34:34Z</dcterms:created>
  <dcterms:modified xsi:type="dcterms:W3CDTF">2023-08-14T12:16:06Z</dcterms:modified>
</cp:coreProperties>
</file>