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862789-ADF3-7306-7051-3F2D07860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A7795EE-E83A-A7C5-A0E2-C73A4FACD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A4EBC8-F631-5C18-1087-2805E641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5C3885-EDFC-7F4C-63DC-5808281D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465F8B-0899-0E4C-4C10-A0BC5D25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01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EB7A85-1009-86F5-0837-B3A08655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5A39887-3DDE-668B-469E-77A599416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E3778A-5495-A557-F9DE-4EB787F8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49F51F-DCC0-3BE8-9472-AB4488F4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338DAA-286C-85BA-3B7B-4B793AAB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659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1B99272-C92B-0DCF-DB02-59B32108C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95D9AAF-DD0F-4246-EC60-A2C08F0D1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F8FED6-44AB-E371-BEEE-002D9497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D3CE06-3B3A-7953-4DEF-1A1579FB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CCC210-2F6D-7699-BCA4-47FD35B7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59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A10911-69F6-DF1B-97AE-2F931A26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5CD842-6296-E1BF-6635-465E26330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0ABB14-3191-2940-71D8-2540685C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E6BA71-B203-47D5-28A7-C3E72B28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B07CE9-ED9B-FA2B-6102-BA94DD41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47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403FE5-3FF4-25D2-9215-C3C27601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2780A5-4EB2-832C-CDB7-3EF2329E0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9EDEF0-E0C7-6300-E678-D12104BD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840EA4-3075-7740-B827-2C1CEA4B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2F3B98-B86D-7C88-1D43-2040F194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68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B8B12D-CE91-81D9-1FEF-7BF7257A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A31799-AC80-FE65-CE5D-FC8BC82CD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D1B767-5F6C-1ADC-26B8-3626B2C70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3897BB-891A-6E2D-9976-268A4D97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B1B76-8734-4DC5-39DC-389CB1DD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325216-E599-0F88-3CBC-4CD4EAE8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A1C72E-B73D-7CD8-DCAA-550DE0FF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A94411-212B-1DF5-D1E8-A6BC0FC0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723E950-D670-495A-A6FC-0F32B4511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F253A9-E94D-A60D-97D8-6015C0FE5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2DC1393-D821-8FC2-1244-C255FE5D6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CF818E8-EFBD-F9B0-D497-087AD5BB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2C932BA-998B-A292-14B5-541B08B7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0DCDC97-A7AB-2E35-A97D-306D22F9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56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C5E18E-E581-809C-4BDA-74FAE9A6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E19E32A-0297-9EE2-B847-B213660A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7486DA8-D930-FA29-C6D8-42BFEC09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87F1552-6B9B-4928-E9BA-91944375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72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66C357E-3E60-452A-F247-FCFC4C56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B2CD81-8EA3-E4D0-2914-2F92D27A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5244189-EEAA-8CF4-61F7-5E1CF823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338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46ED47-8FC8-2BB9-3AB3-DC539717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387219-8F7F-3317-D4E7-2CBBEF2D2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550EF35-F270-EC6B-0331-881AEFF2D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D750EE6-907B-3BE0-121C-63D00471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8131D7-FFE0-6293-0108-5C270BC5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01B621-3F1E-02B9-40B8-C5FEA288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69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60A2A0-1BB2-16F9-DFA6-64C3EBB5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A1E1C09-66D4-06E6-5097-F5318B6D0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1B88DD-514B-62DE-43B4-B49E86364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CC2337-23CE-7E71-6D46-21FEAF56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F7D1D2-7D51-36D7-B893-02898FFAA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87B8A75-F4E1-60A1-11D1-77788BCA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5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A2C0C3B-5C74-852E-5BEA-F5A1D7174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D9A7ED-3A50-3509-A0EF-0C46970C1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52A007-15A8-DEC5-1F9F-C406D5F9F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5187-2014-4CBF-B8F3-88C24BC8154D}" type="datetimeFigureOut">
              <a:rPr lang="fi-FI" smtClean="0"/>
              <a:t>17.8.2023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15EE96-0B9D-B04C-DAE4-F3D207D84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23408C-B43B-CB73-7603-8D355C62A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FB68-D7D1-4276-AB21-5F55DEAA4A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95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D801DB-081A-A86B-0877-E35B8E2DF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Magneettikenttä ja virtajohdin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9B3F7F4-904D-FAD9-54A4-4DDB95D84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26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ED6D04-6B16-F5E0-53C3-2B593415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E2CABA-428C-25DF-D5F7-952937E2D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4-2, 4-5, 4-6, 4-7, 4-8, 4-9</a:t>
            </a:r>
          </a:p>
        </p:txBody>
      </p:sp>
    </p:spTree>
    <p:extLst>
      <p:ext uri="{BB962C8B-B14F-4D97-AF65-F5344CB8AC3E}">
        <p14:creationId xmlns:p14="http://schemas.microsoft.com/office/powerpoint/2010/main" val="18451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257EE7-1AA4-C6CD-C3CC-D22A3465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Biot-Savartin</a:t>
            </a:r>
            <a:r>
              <a:rPr lang="en-US" dirty="0"/>
              <a:t> </a:t>
            </a:r>
            <a:r>
              <a:rPr lang="en-US" dirty="0" err="1"/>
              <a:t>laki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0FD60CD9-A491-F55F-95B8-55E94590F3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I on sähkövirran suuruus</a:t>
                </a:r>
              </a:p>
              <a:p>
                <a:r>
                  <a:rPr lang="fi-FI" dirty="0"/>
                  <a:t>r on etäisyys suorasta virtajohtimesta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i-FI" dirty="0"/>
                  <a:t> on tyhjiön permeabiliteetti (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𝑉𝑠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𝐴𝑚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0FD60CD9-A491-F55F-95B8-55E94590F3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69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D9CED7-E1E5-1AB4-D9B1-73CD62E6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Sähkövirta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31DB07-8CD6-E806-5979-325886AFF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56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558BF-20B5-C653-A018-408C52D3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Virtajohtimen oikean käden sääntö ulkoisessa magneettikentässä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C79F4D-B2FF-16B8-4F3C-DD23A798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Etusormi: Sähkövirran suunta</a:t>
            </a:r>
          </a:p>
          <a:p>
            <a:r>
              <a:rPr lang="fi-FI" dirty="0"/>
              <a:t>Keskisormi: Magneettivuon tiheyden suunta</a:t>
            </a:r>
          </a:p>
          <a:p>
            <a:r>
              <a:rPr lang="fi-FI" dirty="0"/>
              <a:t>Peukalo: Magneettinen voima</a:t>
            </a:r>
          </a:p>
        </p:txBody>
      </p:sp>
    </p:spTree>
    <p:extLst>
      <p:ext uri="{BB962C8B-B14F-4D97-AF65-F5344CB8AC3E}">
        <p14:creationId xmlns:p14="http://schemas.microsoft.com/office/powerpoint/2010/main" val="271762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69DCFA-25D4-A17A-9DD9-F881F23A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Magneettikenttä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71F7C8EC-2DE4-7A85-A7A0-26A5A2CE8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184" y="1690688"/>
            <a:ext cx="8755515" cy="4808462"/>
          </a:xfrm>
        </p:spPr>
      </p:pic>
    </p:spTree>
    <p:extLst>
      <p:ext uri="{BB962C8B-B14F-4D97-AF65-F5344CB8AC3E}">
        <p14:creationId xmlns:p14="http://schemas.microsoft.com/office/powerpoint/2010/main" val="357004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A5F86B-3CD0-0C3A-93B0-9844D7D3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Virtajohtimeen kohdistuva magneettinen voima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0250FB-10DD-49B6-37DC-43BE95CE7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513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038CA1-5820-450C-3A18-8E9EE78F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DAA1EDB-3C0A-7ACC-EBEF-55B404D6EA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𝐼𝑙𝐵𝑠𝑖𝑛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I on johtimessa kulkevan sähkövirran suuruus</a:t>
                </a:r>
              </a:p>
              <a:p>
                <a:r>
                  <a:rPr lang="fi-FI" dirty="0"/>
                  <a:t>l (pieni L) on magneettikentässä olevan johtimen pituus</a:t>
                </a:r>
              </a:p>
              <a:p>
                <a:r>
                  <a:rPr lang="fi-FI" dirty="0"/>
                  <a:t>B on magneettivuon tiheys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fi-FI" dirty="0"/>
                  <a:t> on magneettivuon tiheyden ja johtimen välinen kulma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DAA1EDB-3C0A-7ACC-EBEF-55B404D6EA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17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F608DA-EDB1-1EF6-BAB3-87DA4503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Yhdensuuntaisten virtajohtimien välinen vaikutus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59811AC0-276F-3AAF-0B4F-E8760AD70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166" y="1690688"/>
            <a:ext cx="4369468" cy="4351338"/>
          </a:xfrm>
        </p:spPr>
      </p:pic>
    </p:spTree>
    <p:extLst>
      <p:ext uri="{BB962C8B-B14F-4D97-AF65-F5344CB8AC3E}">
        <p14:creationId xmlns:p14="http://schemas.microsoft.com/office/powerpoint/2010/main" val="35424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FC8443-9CAD-2EBF-F7FF-4BE08C8D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Ampèren</a:t>
            </a:r>
            <a:r>
              <a:rPr lang="fi-FI" dirty="0"/>
              <a:t> laki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130583F-1127-EFAB-668A-A197CBD321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F on johtimeen vaikuttava voima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𝑗𝑎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i-FI" dirty="0"/>
                  <a:t>ovat johtimissa kulkevat sähkövirrat</a:t>
                </a:r>
              </a:p>
              <a:p>
                <a:r>
                  <a:rPr lang="fi-FI" dirty="0"/>
                  <a:t>l on johtimien pituus</a:t>
                </a:r>
              </a:p>
              <a:p>
                <a:r>
                  <a:rPr lang="fi-FI" dirty="0"/>
                  <a:t>r on johtimien välinen etäisyys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130583F-1127-EFAB-668A-A197CBD321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87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139</Words>
  <Application>Microsoft Office PowerPoint</Application>
  <PresentationFormat>Laajakuva</PresentationFormat>
  <Paragraphs>26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Office-teema</vt:lpstr>
      <vt:lpstr>Magneettikenttä ja virtajohdin</vt:lpstr>
      <vt:lpstr>Biot-Savartin laki</vt:lpstr>
      <vt:lpstr>Sähkövirta</vt:lpstr>
      <vt:lpstr>Virtajohtimen oikean käden sääntö ulkoisessa magneettikentässä</vt:lpstr>
      <vt:lpstr>Magneettikenttä</vt:lpstr>
      <vt:lpstr>Virtajohtimeen kohdistuva magneettinen voima</vt:lpstr>
      <vt:lpstr>PowerPoint-esitys</vt:lpstr>
      <vt:lpstr>Yhdensuuntaisten virtajohtimien välinen vaikutus</vt:lpstr>
      <vt:lpstr>Ampèren laki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Magneettikenttä ja virtajohdin</dc:title>
  <dc:creator>Leppänen Riku Joonatan</dc:creator>
  <cp:lastModifiedBy>Leppänen Riku Joonatan</cp:lastModifiedBy>
  <cp:revision>2</cp:revision>
  <dcterms:created xsi:type="dcterms:W3CDTF">2023-08-16T16:32:30Z</dcterms:created>
  <dcterms:modified xsi:type="dcterms:W3CDTF">2023-08-17T07:01:23Z</dcterms:modified>
</cp:coreProperties>
</file>