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AAD322E-65D9-7C58-6AB7-327B7457F2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48CEC3B-575F-0DE8-2EC1-A319BD969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58EA991-C2A1-E2B5-2C8A-808E106B1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94001-80C4-4315-9813-05261AD793EF}" type="datetimeFigureOut">
              <a:rPr lang="fi-FI" smtClean="0"/>
              <a:t>28.8.2023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7B6AEE9-4798-1E10-6E63-519D14231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5D23E84-258A-7D4E-5D8A-066A43CEA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10A0-A9A3-4ACE-A6C5-35F21C46A7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8435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0BA150A-66B0-1214-DF58-9F59438A6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C8018FF-B4E0-79A8-0B86-671FBFC32D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4AC0336-AD26-A1C7-255A-7893E4E48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94001-80C4-4315-9813-05261AD793EF}" type="datetimeFigureOut">
              <a:rPr lang="fi-FI" smtClean="0"/>
              <a:t>28.8.2023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4C53F0C-64D4-7CC2-7544-6146CC35B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B0CB302-D33E-52EA-A93B-DB1D92FAC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10A0-A9A3-4ACE-A6C5-35F21C46A7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4797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8B53BA2-A894-C4B6-209B-B402DFAC8C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6FE2DB5-DF79-A703-A4C4-F7DD0383C4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9C06C03-0725-76E9-0F00-BA01C1641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94001-80C4-4315-9813-05261AD793EF}" type="datetimeFigureOut">
              <a:rPr lang="fi-FI" smtClean="0"/>
              <a:t>28.8.2023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0487EDF-E054-BFEA-928D-6DFFC0C4B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0B47703-0954-03B2-383E-C332C0149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10A0-A9A3-4ACE-A6C5-35F21C46A7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7344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AD2B4E-86C6-5E3F-DC32-A8AFBAFE7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B5D70C5-53E3-A965-E4BF-91E526E6F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0F922F0-ADE5-6092-4746-98BA2DA95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94001-80C4-4315-9813-05261AD793EF}" type="datetimeFigureOut">
              <a:rPr lang="fi-FI" smtClean="0"/>
              <a:t>28.8.2023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E2A7BFC-A700-E9E2-35EB-F0E26D00E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AEEA747-CC50-300F-8122-E9CB94D91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10A0-A9A3-4ACE-A6C5-35F21C46A7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8753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F46985-1E95-8380-212A-1FF13DE6E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70A7DFA-BAAA-66DF-DF9E-98567F420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3497A16-E0EA-901A-2C03-3F40A29CC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94001-80C4-4315-9813-05261AD793EF}" type="datetimeFigureOut">
              <a:rPr lang="fi-FI" smtClean="0"/>
              <a:t>28.8.2023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E1CC995-D11A-6546-71A3-318BE39E0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FDFBFB9-3037-D76C-D10F-8CA86C31B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10A0-A9A3-4ACE-A6C5-35F21C46A7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5824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136419-4B19-42A0-1DB3-B50A1C57A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4EC64F7-92A6-404B-E19E-665539ABF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3673280-22B9-4F3C-B012-C4CA8F375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0CDA929-40DB-5E29-ADC8-F3466DA20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94001-80C4-4315-9813-05261AD793EF}" type="datetimeFigureOut">
              <a:rPr lang="fi-FI" smtClean="0"/>
              <a:t>28.8.2023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12FE2C4-E01F-23C3-FFBC-A788B8CB2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EFE3E76-7686-8B1F-EC28-E65EF4986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10A0-A9A3-4ACE-A6C5-35F21C46A7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2531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B4B53D-2436-7D61-71B5-06BF32D58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4E016CE-F8CC-BE29-B106-A53C86E38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1A1DE06-2BAE-E941-B63C-73EADC2127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AF43128-18BE-82DC-3E13-CD7D3901D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6990E7E-8BAA-53F5-0C63-1E26DA9F03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D7F18DC-A098-B9D8-460E-3713C643C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94001-80C4-4315-9813-05261AD793EF}" type="datetimeFigureOut">
              <a:rPr lang="fi-FI" smtClean="0"/>
              <a:t>28.8.2023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FF2EE50-4CA8-85AB-D2BA-7646BC3D5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615C8BAE-9C07-6EF6-157B-9733F4852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10A0-A9A3-4ACE-A6C5-35F21C46A7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5060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4CD0B8-D854-3F32-8A7A-8647EA0D8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358F086-1CBD-C851-E89F-92B74F7F8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94001-80C4-4315-9813-05261AD793EF}" type="datetimeFigureOut">
              <a:rPr lang="fi-FI" smtClean="0"/>
              <a:t>28.8.2023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BE30792-18D6-4996-D8E5-0057EC07A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AE0AA2A-1986-0BA0-A7DE-B69507C05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10A0-A9A3-4ACE-A6C5-35F21C46A7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6791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261352A-E8A1-821A-A8AB-0869C4C28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94001-80C4-4315-9813-05261AD793EF}" type="datetimeFigureOut">
              <a:rPr lang="fi-FI" smtClean="0"/>
              <a:t>28.8.2023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07D252ED-CF7E-BEFA-F264-E4B93800C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1FDBA48-E776-3726-A4D5-FCCC52D63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10A0-A9A3-4ACE-A6C5-35F21C46A7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8810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74376C-BA8B-ABB5-AA1E-B9EE3BE0F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05310FE-C167-164D-8B7B-C32FD3559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EBB0AA9-4DF5-B442-B433-416E787A9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942A82D-C473-4B8E-0BB2-F91138B0D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94001-80C4-4315-9813-05261AD793EF}" type="datetimeFigureOut">
              <a:rPr lang="fi-FI" smtClean="0"/>
              <a:t>28.8.2023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B8CB43A-1154-E03E-7D20-1F29A23DF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6706EA4-9DED-9744-09F4-C529463C2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10A0-A9A3-4ACE-A6C5-35F21C46A7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9558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6F6F33-E308-31DE-68C4-30004C30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3BD1B278-3A8C-711A-B1A1-BC3560F6C7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C7ADF80-CEB3-19F7-4513-DCF3F4F6F1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69B4EFD-AD31-D598-C334-7154628D7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94001-80C4-4315-9813-05261AD793EF}" type="datetimeFigureOut">
              <a:rPr lang="fi-FI" smtClean="0"/>
              <a:t>28.8.2023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8C09385-6233-338B-22D1-202D00F3B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27A3478-4860-E5D0-3348-028DA9105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10A0-A9A3-4ACE-A6C5-35F21C46A7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8624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9D71575-CC2E-F0C9-7694-4D1C3C162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FD70AEF-606F-3233-F32F-BF6D65107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F1BFA7E-F58A-EF71-257A-D066A633E7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94001-80C4-4315-9813-05261AD793EF}" type="datetimeFigureOut">
              <a:rPr lang="fi-FI" smtClean="0"/>
              <a:t>28.8.2023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2055142-FB10-6E09-DD80-670B73B715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BAD4BEE-3624-A487-0B65-73305A8561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C10A0-A9A3-4ACE-A6C5-35F21C46A7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311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47B679-7652-6ACC-5D06-A59A4B0693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Induktiolaki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71A731A-5144-E2DA-5D8D-1879DA8470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0579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D3865D-3AA3-E513-C1D7-062382A4D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Johdinsilmukka video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2C41EEB-B69E-7F94-4944-910286F2C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Jännite muuttuu kun silmukkaa käännellään</a:t>
            </a:r>
          </a:p>
          <a:p>
            <a:r>
              <a:rPr lang="fi-FI" dirty="0"/>
              <a:t>Kääntämissuunta vaikuttaa etumerkkiin</a:t>
            </a:r>
          </a:p>
          <a:p>
            <a:r>
              <a:rPr lang="fi-FI" dirty="0"/>
              <a:t>Etumerkki vaihtuu myös säännöllisesti kun pyörittämistä jatketaan samaan suuntaan</a:t>
            </a:r>
          </a:p>
        </p:txBody>
      </p:sp>
    </p:spTree>
    <p:extLst>
      <p:ext uri="{BB962C8B-B14F-4D97-AF65-F5344CB8AC3E}">
        <p14:creationId xmlns:p14="http://schemas.microsoft.com/office/powerpoint/2010/main" val="1005594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69B404-D5AB-6085-26A1-58141DE4C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Induktiolaki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DD488E49-1520-0C79-11DB-31932B78DBB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fi-FI" b="0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fi-FI" b="0" i="1" dirty="0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fi-FI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i-FI" dirty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m:rPr>
                            <m:sty m:val="p"/>
                          </m:rPr>
                          <a:rPr lang="fi-FI" b="0" i="0" dirty="0" smtClean="0">
                            <a:latin typeface="Cambria Math" panose="02040503050406030204" pitchFamily="18" charset="0"/>
                          </a:rPr>
                          <m:t>Φ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fi-FI" b="0" i="0" dirty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fi-FI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fi-FI" dirty="0"/>
              </a:p>
              <a:p>
                <a:endParaRPr lang="fi-FI" dirty="0"/>
              </a:p>
              <a:p>
                <a:pPr marL="0" indent="0">
                  <a:buNone/>
                </a:pPr>
                <a:endParaRPr lang="fi-FI" dirty="0"/>
              </a:p>
              <a:p>
                <a:r>
                  <a:rPr lang="fi-FI" dirty="0"/>
                  <a:t>Miinus tulee </a:t>
                </a:r>
                <a:r>
                  <a:rPr lang="fi-FI" dirty="0" err="1"/>
                  <a:t>Lenzin</a:t>
                </a:r>
                <a:r>
                  <a:rPr lang="fi-FI" dirty="0"/>
                  <a:t> laista</a:t>
                </a:r>
              </a:p>
            </p:txBody>
          </p:sp>
        </mc:Choice>
        <mc:Fallback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DD488E49-1520-0C79-11DB-31932B78DB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4914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1330D2-C5A0-B132-D8C3-93A8831B4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Faradayn</a:t>
            </a:r>
            <a:r>
              <a:rPr lang="fi-FI" dirty="0"/>
              <a:t> laki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4CB0CDC2-21F1-9BCC-EA9E-A7DA2A30637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m:rPr>
                            <m:sty m:val="p"/>
                          </m:rPr>
                          <a:rPr lang="fi-FI" b="0" i="0" smtClean="0">
                            <a:latin typeface="Cambria Math" panose="02040503050406030204" pitchFamily="18" charset="0"/>
                          </a:rPr>
                          <m:t>Φ</m:t>
                        </m:r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fi-FI" dirty="0"/>
              </a:p>
              <a:p>
                <a:r>
                  <a:rPr lang="fi-FI" dirty="0"/>
                  <a:t>Eli magneettivuon aikaderivaatta (tangentin kulmakerroin)</a:t>
                </a:r>
              </a:p>
              <a:p>
                <a:endParaRPr lang="fi-FI" dirty="0"/>
              </a:p>
            </p:txBody>
          </p:sp>
        </mc:Choice>
        <mc:Fallback xmlns="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4CB0CDC2-21F1-9BCC-EA9E-A7DA2A3063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510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448022-1D37-60AA-D5C2-584F68CAE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Esim. 2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EB4C7D5-6D7E-A086-3710-045050529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3313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108D087-47FB-D95D-7663-794C8627F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Induktiolaki käämille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C6972B5-DA4E-209F-145B-311547F09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44311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222F505-0D1F-CA59-4AC8-05456A30F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Induktiolaki käämille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90542FB5-51A2-A639-7F19-AB2E46DA43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𝑁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m:rPr>
                            <m:sty m:val="p"/>
                          </m:rPr>
                          <a:rPr lang="fi-FI" b="0" i="0" smtClean="0">
                            <a:latin typeface="Cambria Math" panose="02040503050406030204" pitchFamily="18" charset="0"/>
                          </a:rPr>
                          <m:t>Φ</m:t>
                        </m:r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fi-FI" dirty="0"/>
                  <a:t>, missä</a:t>
                </a:r>
              </a:p>
              <a:p>
                <a:r>
                  <a:rPr lang="fi-FI" dirty="0"/>
                  <a:t>N on käämin kierrosluku</a:t>
                </a:r>
              </a:p>
            </p:txBody>
          </p:sp>
        </mc:Choice>
        <mc:Fallback xmlns="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90542FB5-51A2-A639-7F19-AB2E46DA43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2349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143FF8-9CF7-C1B6-8D7B-F54F99033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Esim</a:t>
            </a:r>
            <a:r>
              <a:rPr lang="fi-FI" dirty="0"/>
              <a:t> 3.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8547884-08E1-542B-3238-3C159E5C2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6582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212242-DE2B-D5FD-C837-FE14CF940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6A89E3B-5218-ECB5-3DDD-808F93417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8-2, 8-5, 8-6, 8-7, 8-12</a:t>
            </a:r>
          </a:p>
        </p:txBody>
      </p:sp>
    </p:spTree>
    <p:extLst>
      <p:ext uri="{BB962C8B-B14F-4D97-AF65-F5344CB8AC3E}">
        <p14:creationId xmlns:p14="http://schemas.microsoft.com/office/powerpoint/2010/main" val="2164125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72</Words>
  <Application>Microsoft Office PowerPoint</Application>
  <PresentationFormat>Laajakuva</PresentationFormat>
  <Paragraphs>21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Office-teema</vt:lpstr>
      <vt:lpstr>Induktiolaki</vt:lpstr>
      <vt:lpstr>Johdinsilmukka video</vt:lpstr>
      <vt:lpstr>Induktiolaki</vt:lpstr>
      <vt:lpstr>Faradayn laki</vt:lpstr>
      <vt:lpstr>Esim. 2</vt:lpstr>
      <vt:lpstr>Induktiolaki käämille</vt:lpstr>
      <vt:lpstr>Induktiolaki käämille</vt:lpstr>
      <vt:lpstr>Esim 3.</vt:lpstr>
      <vt:lpstr>tehtäviä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Induktiolaki</dc:title>
  <dc:creator>Leppänen Riku Joonatan</dc:creator>
  <cp:lastModifiedBy>Leppänen Riku Joonatan</cp:lastModifiedBy>
  <cp:revision>3</cp:revision>
  <dcterms:created xsi:type="dcterms:W3CDTF">2023-08-27T14:23:04Z</dcterms:created>
  <dcterms:modified xsi:type="dcterms:W3CDTF">2023-08-28T11:43:40Z</dcterms:modified>
</cp:coreProperties>
</file>