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6D5E18-CA49-AE8F-B800-0B52F6846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7DE718-772F-84FD-801C-F9D8F70C1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320A79-082A-8366-9E87-A5499447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11E295-FEDD-8561-E0FB-156EE5E3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8FB41F-AFFE-162E-0EB6-ECA21BEF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5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BD7DAE-5D97-19C6-E4CD-793B6A3A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4D151A-A7AD-B246-36C4-C7ACA746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E6BF95-090A-D5B4-A2B4-383649F4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407DC5-F120-0CD4-1737-ADB982A5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D42C6D-00E9-7F8C-762B-3BF4FDFD4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255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D818983-65D5-F7C7-4EDE-D5B1AFDACD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377716C-6B45-F926-42C7-E03DAEA22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8A5E32-6684-141D-3ECD-950FCED7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0C8724-B476-647F-2582-35B432DB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A3AB8A-072A-E61E-3D19-C5C381C0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47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53E49E-656E-3253-D1AA-F2A18279A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920BC8-F318-1E50-8242-49F0701FA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3AF5FC-4020-AB19-6BE3-A7DE3B5F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91E05D9-61B3-EBF7-ACD5-EC131F0AC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0DB181-CD39-028C-D7B5-2B71F933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78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680731-424F-0D86-BC52-CCD4C2D4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CA6BCD-F3F2-9EE8-687A-02B6ACE0B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2FC10C-3996-1D24-E825-E5C7EFDE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6D97C2-221F-ADC4-F29A-759988C7B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9913868-49A6-94B1-FE08-7978E1868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51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A18FD0-D41E-FEBF-C257-AE64B056C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759435-0945-E7A7-7CB8-F993DAFAA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F417EC-31E0-D71B-F6A1-B2187F365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7388B29-F58A-B605-4CC0-10F02559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3AA3B0A-F370-97A9-DCFC-ADF756EA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5C7ED7-D74A-44EF-1347-17D10DA0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97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D9518D-DF2B-125F-6519-FB6380B63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942A716-E23E-02DB-256D-26C862F87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B9A98B3-5529-C45A-9978-42E5C6E9F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ED99601-EE4F-3D15-7AE0-7C1C2D3AB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AA44E36-414B-173B-4EA2-5BDD91191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9378B29-5E14-AC62-83DF-DCDF5FFC6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316B75E-F195-3786-25C9-11FBCD80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079C369-0136-FBED-6F7D-0D0C7BA10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62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716874-3502-A8B0-BE51-C7644453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542F316-341E-4D45-AE21-D0F8AD3E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502CE76-FE94-6522-B877-BB6DAD89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539140B-B3A1-04CB-B15C-3C0E5337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842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A33FB93-AB55-64D3-D9E0-8D01916B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012E77A-4EBB-B59D-90D7-4190D978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B4E91F-094F-E068-6F99-CD615CFD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2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89A16C-901E-B323-408F-5370CE08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750778-E8C5-18B8-ABF0-7D891EDB6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F8CB00-15AB-27F9-E440-2357C7BA7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D4D6BF6-02F1-5D25-155A-4DD42D685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9196358-8882-F672-F2F9-C028A2C6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C18F80-D39C-BEE2-8EED-79977D45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18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F35CC4-951B-F9E7-E015-8DBC2245A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90DA54C-7011-C8B7-F2C9-3CFF0D8CB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A55DC5E-4E19-E481-1E3C-D582758AB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0C5BC60-DB2F-D3A7-1D27-66AAA399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25319E-35D0-2D64-D670-AFDC560E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84FFF66-DB4F-7585-0C3A-53F1B828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73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50D6E93-BA40-D407-B9D6-1ADD04DA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E1C23F-CA5A-94D3-1ECB-A33945712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6B6F0E-549E-4656-E0B8-9F7449374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E08A-9C4E-4E29-811B-A638676504D5}" type="datetimeFigureOut">
              <a:rPr lang="fi-FI" smtClean="0"/>
              <a:t>31.8.2023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EA0CA0-8FAC-AF10-2178-F27E9F845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FD7BDA-1DC9-70FB-F88B-1723621AC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F4F2-137C-4898-B43A-C91F560269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282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82823D-380A-CB84-701C-34E5F3646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generaattori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306D9A-1AB0-626C-83A3-69DC2ABACE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60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7BBC6C-DB89-6CFF-0338-F142AE2A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demo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729564-2FDE-431F-8C71-BE309CA6E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Havainnot</a:t>
            </a:r>
          </a:p>
          <a:p>
            <a:r>
              <a:rPr lang="fi-FI" dirty="0"/>
              <a:t>Magneetin pyöriminen indusoi jännitteen</a:t>
            </a:r>
          </a:p>
          <a:p>
            <a:r>
              <a:rPr lang="fi-FI" dirty="0"/>
              <a:t>Suurempi pyörimisnopeus aiheuttaa suuremman jännitteen</a:t>
            </a:r>
          </a:p>
          <a:p>
            <a:r>
              <a:rPr lang="fi-FI" dirty="0"/>
              <a:t>Näyttäisi tulevan sini tai kosini funktion kuvaaja</a:t>
            </a:r>
          </a:p>
        </p:txBody>
      </p:sp>
    </p:spTree>
    <p:extLst>
      <p:ext uri="{BB962C8B-B14F-4D97-AF65-F5344CB8AC3E}">
        <p14:creationId xmlns:p14="http://schemas.microsoft.com/office/powerpoint/2010/main" val="354880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47D31-8DB1-0E65-1B10-0CE34D75E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generaattori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26606F-F755-B3E4-9C72-790C22CE9E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Pyöritetään käämiä jonka kierrosluku on N magneettikentässä, jonka magneettivuon tiheys on B, kulmanopeudella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fi-FI" dirty="0"/>
                  <a:t>. Ajanhetkellä T=0 käämi on 90 asteen kulmassa magneettikenttää vasten.</a:t>
                </a:r>
              </a:p>
              <a:p>
                <a:endParaRPr lang="fi-FI" dirty="0"/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8C26606F-F755-B3E4-9C72-790C22CE9E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Kuva 6">
            <a:extLst>
              <a:ext uri="{FF2B5EF4-FFF2-40B4-BE49-F238E27FC236}">
                <a16:creationId xmlns:a16="http://schemas.microsoft.com/office/drawing/2014/main" id="{10DD95D3-60F8-C103-2942-A438E174E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0675" y="3276601"/>
            <a:ext cx="13140864" cy="234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4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1F1CC6-1DCA-AC68-999F-1BED3595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Generaattorin lähdejännite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092CBBA-E190-E5A0-75C7-7B1E54D3B3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𝑓𝑡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i-FI" dirty="0"/>
                  <a:t>, missä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fi-FI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i-FI" dirty="0"/>
                  <a:t> on maksimijännite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𝑁𝐴𝐵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fi-FI" dirty="0"/>
                  <a:t>, missä</a:t>
                </a:r>
              </a:p>
              <a:p>
                <a:r>
                  <a:rPr lang="fi-FI" dirty="0"/>
                  <a:t>N on käämin kierrosluku</a:t>
                </a:r>
              </a:p>
              <a:p>
                <a:r>
                  <a:rPr lang="fi-FI" dirty="0"/>
                  <a:t>A on käämin pinta-ala</a:t>
                </a:r>
              </a:p>
              <a:p>
                <a:r>
                  <a:rPr lang="fi-FI" dirty="0"/>
                  <a:t>B on magneettivuon tiheyden suuruus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fi-FI" dirty="0"/>
                  <a:t> on käämin kulmanopeus</a:t>
                </a:r>
              </a:p>
              <a:p>
                <a:r>
                  <a:rPr lang="fi-FI" dirty="0"/>
                  <a:t>f on vaihtojännitteen taajuus joka on yhtä suuri kuin käämin pyörimisnopeus/kierrostaajuus n</a:t>
                </a:r>
              </a:p>
              <a:p>
                <a:endParaRPr lang="fi-FI" dirty="0"/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C092CBBA-E190-E5A0-75C7-7B1E54D3B3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37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3E5CD-CB14-DE90-2413-DD96D5B4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3C15B350-87BE-8F4B-24CE-E947D3828C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201" y="1825625"/>
            <a:ext cx="5851799" cy="4351338"/>
          </a:xfr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D507139C-A52D-39EA-91C1-3DDF30AD7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5625"/>
            <a:ext cx="5410710" cy="429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78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08B386-8DA1-4A1B-C3A9-FBF5224E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Esim</a:t>
            </a:r>
            <a:r>
              <a:rPr lang="fi-FI" dirty="0"/>
              <a:t>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86BBF0-D583-DA1C-883A-ED1E7A9F5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23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B99CC-E434-D400-BD6F-8885754AE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2A0E29-0094-F000-A67E-A219DCF95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10-3, 10-5, 10-6, 10-8, 10-13</a:t>
            </a:r>
          </a:p>
        </p:txBody>
      </p:sp>
    </p:spTree>
    <p:extLst>
      <p:ext uri="{BB962C8B-B14F-4D97-AF65-F5344CB8AC3E}">
        <p14:creationId xmlns:p14="http://schemas.microsoft.com/office/powerpoint/2010/main" val="35649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114</Words>
  <Application>Microsoft Office PowerPoint</Application>
  <PresentationFormat>Laajakuva</PresentationFormat>
  <Paragraphs>18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Office-teema</vt:lpstr>
      <vt:lpstr>generaattori</vt:lpstr>
      <vt:lpstr>demo</vt:lpstr>
      <vt:lpstr>generaattori</vt:lpstr>
      <vt:lpstr>Generaattorin lähdejännite</vt:lpstr>
      <vt:lpstr>PowerPoint-esitys</vt:lpstr>
      <vt:lpstr>Esim 3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generaattori</dc:title>
  <dc:creator>Leppänen Riku Joonatan</dc:creator>
  <cp:lastModifiedBy>Leppänen Riku Joonatan</cp:lastModifiedBy>
  <cp:revision>3</cp:revision>
  <dcterms:created xsi:type="dcterms:W3CDTF">2023-08-30T16:22:44Z</dcterms:created>
  <dcterms:modified xsi:type="dcterms:W3CDTF">2023-08-31T07:00:20Z</dcterms:modified>
</cp:coreProperties>
</file>