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9FDE5-E788-019A-AF13-1E275F3E8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5DCEB9-C3E6-108F-8ED6-BBFBBC6CE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E6303C-1CE6-2DA6-D9DC-ABB5BC42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9EBFD2-99EA-4A78-0C3E-64FB5ADA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177FB6-1CF8-C636-B225-804C3F0D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75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CDE385-0C8A-9659-4E00-9067311D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2E11BE-6682-412E-8FDB-7CB950488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EB4949-5B49-7B41-28B7-3663A66B3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D4A5A9-4DE0-DBB4-F2DF-8379ECBB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F11960-A1ED-B877-F209-5A29665D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61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A2D9E9E-AC78-47AC-169F-70D2E5164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F1870C-6C05-03E0-6005-66B624BDD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13112C-7B41-D7AC-8ECF-A42463DE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77D859-E15C-F067-7D51-75DBAD3C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F8E2F3-FDAF-FFFD-0C16-8BC0FF8D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E74FD-E315-98A3-E047-3A0AACCE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4F0C8A-E8D3-572B-8AA8-A3883852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5946D7-1612-26BC-E35B-0703C17A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398E25-9726-C2A9-AA82-BCF65F67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701D23-C3CC-88B9-DDDB-D9093BCC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21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BAB8F-7E9D-5911-2E7A-D11231FC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BC2B234-D564-3B84-8619-11F290F99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F1BBD5-20A9-28FE-8406-2C44FCBB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41D930-B2CA-8C54-07BF-E3D98B22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475099-E219-60B1-7D5C-F2AE5EA6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5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CCA12E-BA39-0E7B-9F4D-CFCCC2B5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7CA5CE-2C57-7EEA-A29E-5BA79E074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A30974-05FD-04C8-B5F6-093505ED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C06AD3-C680-C337-6C09-0FC599AF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6470A4-BA15-8668-8127-818DBD0F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4DE889-2A84-C2C9-3888-CAC7162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2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1A178E-4590-70D1-9F85-5B5F0984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E9DACA-ADFD-638D-F43C-03181B98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F0271D-04D6-2AE1-AC0C-CF42E8DD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5174DB-AA81-0D31-123A-CD3D6179F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A2943CE-6746-F3CC-8838-58E28D1BD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19F8B33-735E-078E-8863-4AD4F2D0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84CD303-C331-944D-D495-6A00103B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5620777-6EE8-B2AC-6433-6E989E3F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2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59942F-917D-A747-FAC5-FCD84518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DCC1AC5-7256-0CA5-208C-28685104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043045D-8589-34E9-809B-D8BC809F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4D72621-162F-715A-4381-C9165507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A3EC6D3-3562-ACB5-1961-AD8866EE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0900BC0-ADB9-9605-F72E-0B2E4265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887D76-0F2E-D661-F0BC-FF035137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1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65325E-ECC7-E601-F8E7-BFB92E19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4F0FD6-1C56-9F63-FEED-F5CC6107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A8BA8E0-5CBA-D47F-E85D-82671F70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8217CF7-DDCA-A486-F375-0EDC96AE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F561C8-824F-9070-909A-0EDA4544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8562D9-E9E0-628B-DAA2-45DD5415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9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D0A5F-7307-293A-72FC-C3E142667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4B5FE3-6903-D0D8-CBA2-E368D8744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8F62E3-FACB-FEAA-E81F-BFD5F0106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C49636-16BD-EFDD-D4F0-3438C173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BBFA48-7D2A-6EE7-4A55-B05CCE001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6B60E0B-CD72-D7D5-EA4E-A9B21B02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A2C9B2-6083-AC22-3AC2-6B9235055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3A2E91-DFFD-9B32-E650-5760FA6D5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187576-D822-4BBD-347B-532810D2B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C269-0C9F-4107-A47C-93BC9A682E4E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BE5C7C-6325-6CA9-9EFB-5FF966777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CD2F0-0BB8-40FB-A9E3-CA20FD46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59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EC2A78-9007-270F-3ADE-2EA8987F0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FY 7 sähkömagnetismi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8364DA8-F03D-CB83-0A93-176644172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70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EC52CD-6F3C-B9EB-2C23-7A6D1291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Ferromagneettiset aineet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04502-AE26-3468-EA24-B9F5E1DB7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Rauta, koboltti ja nikkeli</a:t>
            </a:r>
          </a:p>
          <a:p>
            <a:r>
              <a:rPr lang="fi-FI" dirty="0"/>
              <a:t>Curie lämpötila: Lämpötila jossa magneettisuus poistuu</a:t>
            </a:r>
          </a:p>
          <a:p>
            <a:r>
              <a:rPr lang="fi-FI" dirty="0"/>
              <a:t>Magneettinen pehmeys: Kuinka pitkään aine pysyy magneettisena</a:t>
            </a:r>
          </a:p>
          <a:p>
            <a:r>
              <a:rPr lang="fi-FI" dirty="0"/>
              <a:t>Magneettiset muistit, </a:t>
            </a:r>
            <a:r>
              <a:rPr lang="fi-FI" dirty="0" err="1"/>
              <a:t>esim</a:t>
            </a:r>
            <a:r>
              <a:rPr lang="fi-FI" dirty="0"/>
              <a:t> USB</a:t>
            </a:r>
          </a:p>
        </p:txBody>
      </p:sp>
    </p:spTree>
    <p:extLst>
      <p:ext uri="{BB962C8B-B14F-4D97-AF65-F5344CB8AC3E}">
        <p14:creationId xmlns:p14="http://schemas.microsoft.com/office/powerpoint/2010/main" val="382925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2C603C-A0C7-A32B-FA0E-8AF4F3E4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5738B7-545F-1085-595B-39330D5E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1-2, 1-7, 1-9, 1-10, 1-11, Vaikeampi </a:t>
            </a:r>
            <a:r>
              <a:rPr lang="fi-FI" b="1" dirty="0"/>
              <a:t>1-13</a:t>
            </a:r>
          </a:p>
        </p:txBody>
      </p:sp>
    </p:spTree>
    <p:extLst>
      <p:ext uri="{BB962C8B-B14F-4D97-AF65-F5344CB8AC3E}">
        <p14:creationId xmlns:p14="http://schemas.microsoft.com/office/powerpoint/2010/main" val="210938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8D6923-C859-4166-F1F4-4FD559A2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776287-4928-205D-8F59-1A606B9F4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1-2 Labraa pisteet? Opettava vai testaava labratyö?</a:t>
            </a:r>
          </a:p>
          <a:p>
            <a:r>
              <a:rPr lang="fi-FI" dirty="0"/>
              <a:t>Koe n 60p.</a:t>
            </a:r>
          </a:p>
          <a:p>
            <a:r>
              <a:rPr lang="fi-FI" dirty="0"/>
              <a:t>Tehtävät</a:t>
            </a:r>
          </a:p>
          <a:p>
            <a:r>
              <a:rPr lang="fi-FI" dirty="0"/>
              <a:t>Muut? 6p. + 6 bonuspistettä 50% tehtävistä tuottaa 6p. Ekan pisteen saa kun tekee 1 tehtävän per tunti.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287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FD7DC6-BE25-79B9-1244-B5710869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852697-4B1C-0318-A3C0-C8B3ABCD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Magneetit, kompassi, sähköjohto ja käämi</a:t>
            </a:r>
          </a:p>
          <a:p>
            <a:r>
              <a:rPr lang="fi-FI" dirty="0"/>
              <a:t>Havaintoja: 1. kun magneettien samat kohtiot viedään toistensa lähelle vapaasti pyörivä magneetti kääntyi poispäin</a:t>
            </a:r>
          </a:p>
          <a:p>
            <a:r>
              <a:rPr lang="fi-FI" dirty="0"/>
              <a:t>2. Vapaasti pyörivä magneetti seuraa eri napaista magneettia</a:t>
            </a:r>
          </a:p>
          <a:p>
            <a:r>
              <a:rPr lang="fi-FI" dirty="0"/>
              <a:t>Koe 3. Magneetin kanssa kohtisuora johto ei aiheuttanut havaittavaa muutosta</a:t>
            </a:r>
          </a:p>
          <a:p>
            <a:r>
              <a:rPr lang="fi-FI" dirty="0"/>
              <a:t>Koe 4. magneetin pohjoinen napa kääntyi kohti käämiä</a:t>
            </a:r>
          </a:p>
          <a:p>
            <a:r>
              <a:rPr lang="fi-FI" dirty="0"/>
              <a:t>Koe 5. Magneetin suuntainen sähkövirta sai magneetin kääntymään</a:t>
            </a:r>
          </a:p>
          <a:p>
            <a:endParaRPr lang="fi-FI" dirty="0"/>
          </a:p>
          <a:p>
            <a:r>
              <a:rPr lang="fi-FI" dirty="0"/>
              <a:t>Selityksiä</a:t>
            </a:r>
          </a:p>
          <a:p>
            <a:r>
              <a:rPr lang="fi-FI" dirty="0"/>
              <a:t>1. magneettien samat navat hylkivät toisiaan</a:t>
            </a:r>
          </a:p>
          <a:p>
            <a:r>
              <a:rPr lang="fi-FI" dirty="0"/>
              <a:t>2. magneettien eri navat vetävät toisiaan puoleensa</a:t>
            </a:r>
          </a:p>
          <a:p>
            <a:r>
              <a:rPr lang="fi-FI" dirty="0"/>
              <a:t>3, 4 ja 5. liikkuva varaus luo ympärilleen </a:t>
            </a:r>
            <a:r>
              <a:rPr lang="fi-FI" dirty="0" err="1"/>
              <a:t>mangeettikentän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44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0C35F9-3CEC-7DA8-55FB-ED092236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Kestomagneetit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2F4122-F604-A135-6AD7-82F2FD6D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Punainen pää on pohjoinen</a:t>
            </a:r>
          </a:p>
          <a:p>
            <a:r>
              <a:rPr lang="fi-FI" dirty="0"/>
              <a:t>Kun magneetti leikataan kahtia saadaan kaksi erillistä magneettia joissa molemmissa on pohjois- ja etelänapa</a:t>
            </a:r>
          </a:p>
        </p:txBody>
      </p:sp>
    </p:spTree>
    <p:extLst>
      <p:ext uri="{BB962C8B-B14F-4D97-AF65-F5344CB8AC3E}">
        <p14:creationId xmlns:p14="http://schemas.microsoft.com/office/powerpoint/2010/main" val="276258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426C8A-C137-B0A7-C2E7-ED616B3A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Sähkövirta ja 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2ED453-ACDB-224B-1ABC-1B5C8954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Käämit</a:t>
            </a:r>
          </a:p>
        </p:txBody>
      </p:sp>
    </p:spTree>
    <p:extLst>
      <p:ext uri="{BB962C8B-B14F-4D97-AF65-F5344CB8AC3E}">
        <p14:creationId xmlns:p14="http://schemas.microsoft.com/office/powerpoint/2010/main" val="278887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06B7B6-DECB-F7F3-F3A7-AB5AB128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Demo 2 magneetti ja rautakappaleet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4FBC58-A4DB-7373-9880-CE30B9970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Havainto: kun rautanaulaa pitkin vetää saman suuntaisilla vedoilla magneetilla, naulasta tulee magneettinen</a:t>
            </a:r>
          </a:p>
          <a:p>
            <a:r>
              <a:rPr lang="fi-FI" dirty="0"/>
              <a:t>Magneettisuuden saa poistettua kuumentamalla tai fyysisellä hakkaamisella</a:t>
            </a:r>
          </a:p>
          <a:p>
            <a:r>
              <a:rPr lang="fi-FI" dirty="0"/>
              <a:t>Rautanaula magnetoitui</a:t>
            </a:r>
          </a:p>
        </p:txBody>
      </p:sp>
    </p:spTree>
    <p:extLst>
      <p:ext uri="{BB962C8B-B14F-4D97-AF65-F5344CB8AC3E}">
        <p14:creationId xmlns:p14="http://schemas.microsoft.com/office/powerpoint/2010/main" val="114991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332FCC-E982-B58C-90F1-7AC415CF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Magnetoituminen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E383B7-1399-E7FA-E288-FC8F518EF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00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86E8B4-4788-59CC-6A8F-665AB93C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DADF8BF-A876-5E59-1BB5-FAA8B48E7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7678" y="1825625"/>
            <a:ext cx="5936644" cy="4351338"/>
          </a:xfrm>
        </p:spPr>
      </p:pic>
    </p:spTree>
    <p:extLst>
      <p:ext uri="{BB962C8B-B14F-4D97-AF65-F5344CB8AC3E}">
        <p14:creationId xmlns:p14="http://schemas.microsoft.com/office/powerpoint/2010/main" val="413440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C59C2D-7A46-F53D-A8C3-DCB19262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FD432E-2F4F-A09A-3E40-89A5E1E15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Sähkömagneetissa on johdinta jonka sisällä kulkeva sähkövirta aiheuttaa magneettikentän</a:t>
            </a:r>
          </a:p>
          <a:p>
            <a:r>
              <a:rPr lang="fi-FI" dirty="0"/>
              <a:t>Sähkömagneetilla voidaan virran suuruutta vaihtelemalla saada erittäin suuri magneettikenttä</a:t>
            </a:r>
          </a:p>
          <a:p>
            <a:r>
              <a:rPr lang="fi-FI" dirty="0"/>
              <a:t>Sähkömagneetteja käytetään esim. MRT kuvaus, kestomagneettien valmistus, nostureissa</a:t>
            </a:r>
          </a:p>
        </p:txBody>
      </p:sp>
    </p:spTree>
    <p:extLst>
      <p:ext uri="{BB962C8B-B14F-4D97-AF65-F5344CB8AC3E}">
        <p14:creationId xmlns:p14="http://schemas.microsoft.com/office/powerpoint/2010/main" val="31567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253</Words>
  <Application>Microsoft Office PowerPoint</Application>
  <PresentationFormat>Laajakuva</PresentationFormat>
  <Paragraphs>44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FY 7 sähkömagnetismi</vt:lpstr>
      <vt:lpstr>Arviointi</vt:lpstr>
      <vt:lpstr>Tutkimus 1</vt:lpstr>
      <vt:lpstr>Kestomagneetit</vt:lpstr>
      <vt:lpstr>Sähkövirta ja magneettikenttä</vt:lpstr>
      <vt:lpstr>Demo 2 magneetti ja rautakappaleet</vt:lpstr>
      <vt:lpstr>Magnetoituminen</vt:lpstr>
      <vt:lpstr>PowerPoint-esitys</vt:lpstr>
      <vt:lpstr>Sähkömagneetti</vt:lpstr>
      <vt:lpstr>Ferromagneettiset aineet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7 sähkömagnetismi</dc:title>
  <dc:creator>Leppänen Riku Joonatan</dc:creator>
  <cp:lastModifiedBy>Leppänen Riku Joonatan</cp:lastModifiedBy>
  <cp:revision>2</cp:revision>
  <dcterms:created xsi:type="dcterms:W3CDTF">2023-08-09T12:48:07Z</dcterms:created>
  <dcterms:modified xsi:type="dcterms:W3CDTF">2023-08-10T06:59:16Z</dcterms:modified>
</cp:coreProperties>
</file>