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69" autoAdjust="0"/>
    <p:restoredTop sz="94660"/>
  </p:normalViewPr>
  <p:slideViewPr>
    <p:cSldViewPr snapToGrid="0">
      <p:cViewPr varScale="1">
        <p:scale>
          <a:sx n="62" d="100"/>
          <a:sy n="62" d="100"/>
        </p:scale>
        <p:origin x="64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5320880-1842-42CC-3B0F-95B507EC90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22535D18-381B-B177-0DE2-148623BD7E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653B4C8-49A6-8187-170D-C65DE0DE14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DAAD3-E7BC-414E-8034-6FBF3EF5CC35}" type="datetimeFigureOut">
              <a:rPr lang="fi-FI" smtClean="0"/>
              <a:t>10.4.2024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4BCD49F-61DA-4941-AC19-F5BD2D60B9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B3D6BF7-AEDA-D1B1-CB38-27AAB8C09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5A4F7-87F7-4036-98FF-A10435DD8AC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83887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739A943-F483-338F-FE2A-3C1ECF3238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8FC1C808-7005-944D-4960-1B55D82336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E00FA34-E814-DB3F-4E8E-B30F3E5462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DAAD3-E7BC-414E-8034-6FBF3EF5CC35}" type="datetimeFigureOut">
              <a:rPr lang="fi-FI" smtClean="0"/>
              <a:t>10.4.2024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AA54742-D707-AC39-953F-40B5DC011C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FD6081C-DBC4-B493-5575-44A391C186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5A4F7-87F7-4036-98FF-A10435DD8AC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27031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D1004968-3357-3BB9-5B21-350AF56A8DD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73D156EF-12A5-3BDE-6AAA-F228E3922A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63A1C5B-200B-2A26-C3CA-59E68045C1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DAAD3-E7BC-414E-8034-6FBF3EF5CC35}" type="datetimeFigureOut">
              <a:rPr lang="fi-FI" smtClean="0"/>
              <a:t>10.4.2024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75CC8F8-6960-8DD7-1B05-78D0805CD3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1E0FAB6-ACAF-488F-D8CD-430F265570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5A4F7-87F7-4036-98FF-A10435DD8AC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30870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6A3EA04-1958-7BC1-81E9-4AFB59FD69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37E8732-E3D9-EF98-2123-1D9A032781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609B988-D424-0A0E-D93E-103ACA893D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DAAD3-E7BC-414E-8034-6FBF3EF5CC35}" type="datetimeFigureOut">
              <a:rPr lang="fi-FI" smtClean="0"/>
              <a:t>10.4.2024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92386A8-0A0F-F688-5A8B-5A0E895D98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F8C579D-FCDC-A679-5255-9C382DC7B3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5A4F7-87F7-4036-98FF-A10435DD8AC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5919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41DB6FB-5763-3282-B873-CFB305D43D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A7457BBF-0E63-6408-76C4-27029FD9A5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60BBA28-972D-D74B-0C83-290F99CFAF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DAAD3-E7BC-414E-8034-6FBF3EF5CC35}" type="datetimeFigureOut">
              <a:rPr lang="fi-FI" smtClean="0"/>
              <a:t>10.4.2024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18811F7-D017-77F4-D733-18A0C5BD65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90B74543-E85E-EBC4-5284-32B42E6F7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5A4F7-87F7-4036-98FF-A10435DD8AC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28258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628AB5D-3639-6C8D-B331-1C92437C8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26843EA-1C3F-FD6A-9796-384F467C2B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E52629A2-FE1C-EDA4-6BD6-73A120B2E9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8C2D9624-3AED-F622-4B28-B59AE056C2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DAAD3-E7BC-414E-8034-6FBF3EF5CC35}" type="datetimeFigureOut">
              <a:rPr lang="fi-FI" smtClean="0"/>
              <a:t>10.4.2024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978DB824-2A34-E4B3-51A7-52633A65D1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8AB26F44-45DA-6E07-2329-622C866F8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5A4F7-87F7-4036-98FF-A10435DD8AC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44189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A39804B-812D-0A38-B80B-C54375D5A6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C16D4FB-FB3B-7E00-51AA-D83B67D20D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EE7178EC-499D-8C15-C224-66AB6159B4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3E221D46-A107-164E-8097-7437F0EEC1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C4476A04-4201-0B11-A8F6-DC79A57B3E7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78874529-A8EA-E23D-14B2-8946361900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DAAD3-E7BC-414E-8034-6FBF3EF5CC35}" type="datetimeFigureOut">
              <a:rPr lang="fi-FI" smtClean="0"/>
              <a:t>10.4.2024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6D7D62ED-1227-2911-EFAF-E15106D0E3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E66064BE-F1D5-1432-74CB-39977DE8D4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5A4F7-87F7-4036-98FF-A10435DD8AC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58474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71FE451-DCC6-C88E-659B-DC57DC90E4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05DDC899-B5C5-D7EC-8165-761C2BED34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DAAD3-E7BC-414E-8034-6FBF3EF5CC35}" type="datetimeFigureOut">
              <a:rPr lang="fi-FI" smtClean="0"/>
              <a:t>10.4.2024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4113656A-0037-91B0-6513-2DB6913314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963718A1-CC62-AF7C-3001-0CB8BD06C4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5A4F7-87F7-4036-98FF-A10435DD8AC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56650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FD2D9D87-CBE0-5C71-F3D5-4623127B2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DAAD3-E7BC-414E-8034-6FBF3EF5CC35}" type="datetimeFigureOut">
              <a:rPr lang="fi-FI" smtClean="0"/>
              <a:t>10.4.2024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0533DD2F-F6E6-62BC-4A99-D03D47ECE8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CA4F2F21-A183-764A-5EFA-511254AD08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5A4F7-87F7-4036-98FF-A10435DD8AC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77500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219EBCA-B588-FAE4-A68F-C52D3648FB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75C5D86-CE90-16A4-9C10-55CDA79A4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AA0290EC-CB65-4604-45AB-505CA61A95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93EBB351-32EB-3B96-95B4-D0E823660B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DAAD3-E7BC-414E-8034-6FBF3EF5CC35}" type="datetimeFigureOut">
              <a:rPr lang="fi-FI" smtClean="0"/>
              <a:t>10.4.2024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F5A9A6B4-CC37-5AFF-FD1F-BDF69610B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00FA9C89-D4CC-EE2C-DC1C-82F8AC9FCB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5A4F7-87F7-4036-98FF-A10435DD8AC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37799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7584F96-2C7F-7A83-9530-6CC759B43B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BA71CB50-056E-7F3E-8108-74605AFAFC2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7F71FA29-7A3E-1028-50C9-2D6BE362E6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B9F48CEE-146B-081D-CDC9-B86183B442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DAAD3-E7BC-414E-8034-6FBF3EF5CC35}" type="datetimeFigureOut">
              <a:rPr lang="fi-FI" smtClean="0"/>
              <a:t>10.4.2024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D8D06EDB-BDD8-430C-2554-B196D0FADB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4744CDB3-6666-C2F1-FACC-5D706FE8BA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5A4F7-87F7-4036-98FF-A10435DD8AC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10080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BDA14F0F-20A3-6750-4CC3-EBE0BE52F7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F030EDF4-E660-1480-86F2-CCCEA0F4F4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31CD926-A11E-A74E-9565-70E7890E79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FFDAAD3-E7BC-414E-8034-6FBF3EF5CC35}" type="datetimeFigureOut">
              <a:rPr lang="fi-FI" smtClean="0"/>
              <a:t>10.4.2024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C144D92-7AE3-7F4F-91D1-8C3988703C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CF1C19D-FEC1-EFC7-0A35-77CA21E0A6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9C5A4F7-87F7-4036-98FF-A10435DD8AC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6177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0668BC2-0DAF-1CE5-7407-2653DCCF946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sähkökenttä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DEB4F91F-2E61-255F-1C48-546FCD0A9FC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679204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8081B58-F9F5-42C3-872C-BE6A6207BE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gravitaatiokenttä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E80C8E4-698D-925A-F3B4-38C9D7A6AB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Mitä gravitaatiokenttä kertoo ja miksi gravitaatiota kuvataan kentällä?</a:t>
            </a:r>
          </a:p>
          <a:p>
            <a:r>
              <a:rPr lang="fi-FI" dirty="0"/>
              <a:t>Kenttä on yhden kappaleen ominaisuus</a:t>
            </a:r>
          </a:p>
        </p:txBody>
      </p:sp>
    </p:spTree>
    <p:extLst>
      <p:ext uri="{BB962C8B-B14F-4D97-AF65-F5344CB8AC3E}">
        <p14:creationId xmlns:p14="http://schemas.microsoft.com/office/powerpoint/2010/main" val="831218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5765760-6AA4-3FC0-F12A-25E9F85422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sähkökenttä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05D1FE8-701A-712E-CB94-C944C1129E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Videot</a:t>
            </a:r>
          </a:p>
          <a:p>
            <a:r>
              <a:rPr lang="fi-FI" dirty="0"/>
              <a:t>Havaintoja:</a:t>
            </a:r>
          </a:p>
          <a:p>
            <a:r>
              <a:rPr lang="fi-FI" dirty="0"/>
              <a:t>Pistevarauksen kenttä viivoja pois pisteestä</a:t>
            </a:r>
          </a:p>
          <a:p>
            <a:r>
              <a:rPr lang="fi-FI" dirty="0"/>
              <a:t>Eri varaukset: kaarevia viivoja varauksesta toiseen</a:t>
            </a:r>
          </a:p>
          <a:p>
            <a:r>
              <a:rPr lang="fi-FI" dirty="0"/>
              <a:t>Samat varaukset: kaarevia viivoja keskellä tyhjä</a:t>
            </a:r>
          </a:p>
        </p:txBody>
      </p:sp>
    </p:spTree>
    <p:extLst>
      <p:ext uri="{BB962C8B-B14F-4D97-AF65-F5344CB8AC3E}">
        <p14:creationId xmlns:p14="http://schemas.microsoft.com/office/powerpoint/2010/main" val="41267800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6086720-9413-1904-DA02-93FC9CEA43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Sähkökentän voimakkuus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Sisällön paikkamerkki 2">
                <a:extLst>
                  <a:ext uri="{FF2B5EF4-FFF2-40B4-BE49-F238E27FC236}">
                    <a16:creationId xmlns:a16="http://schemas.microsoft.com/office/drawing/2014/main" id="{62862A36-2470-1E54-DE24-8EC41E13616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fi-FI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</m:acc>
                    <m:r>
                      <a:rPr lang="fi-FI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fi-FI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acc>
                          <m:accPr>
                            <m:chr m:val="̅"/>
                            <m:ctrlPr>
                              <a:rPr lang="fi-FI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fi-FI" b="0" i="1" smtClean="0">
                                <a:latin typeface="Cambria Math" panose="02040503050406030204" pitchFamily="18" charset="0"/>
                              </a:rPr>
                              <m:t>𝐹</m:t>
                            </m:r>
                          </m:e>
                        </m:acc>
                      </m:num>
                      <m:den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den>
                    </m:f>
                  </m:oMath>
                </a14:m>
                <a:r>
                  <a:rPr lang="fi-FI" dirty="0"/>
                  <a:t>, missä </a:t>
                </a:r>
              </a:p>
              <a:p>
                <a:r>
                  <a:rPr lang="fi-FI" dirty="0"/>
                  <a:t>F on hiukkasen kokema sähköinen voima</a:t>
                </a:r>
              </a:p>
              <a:p>
                <a:r>
                  <a:rPr lang="fi-FI" dirty="0"/>
                  <a:t>Q on hiukkasen varaus</a:t>
                </a:r>
              </a:p>
              <a:p>
                <a:r>
                  <a:rPr lang="fi-FI" dirty="0"/>
                  <a:t>Yksikkö N/C tai V/m</a:t>
                </a:r>
              </a:p>
              <a:p>
                <a:endParaRPr lang="fi-FI" dirty="0"/>
              </a:p>
              <a:p>
                <a:r>
                  <a:rPr lang="fi-FI" dirty="0"/>
                  <a:t>Suunta on positiivisesti varattuun hiukkaseen kohdistuvan sähköisen voiman suunta (eli pois positiivisesta hiukkasesta kohti negatiivista)</a:t>
                </a:r>
              </a:p>
            </p:txBody>
          </p:sp>
        </mc:Choice>
        <mc:Fallback>
          <p:sp>
            <p:nvSpPr>
              <p:cNvPr id="3" name="Sisällön paikkamerkki 2">
                <a:extLst>
                  <a:ext uri="{FF2B5EF4-FFF2-40B4-BE49-F238E27FC236}">
                    <a16:creationId xmlns:a16="http://schemas.microsoft.com/office/drawing/2014/main" id="{62862A36-2470-1E54-DE24-8EC41E13616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r="-870"/>
                </a:stretch>
              </a:blipFill>
            </p:spPr>
            <p:txBody>
              <a:bodyPr/>
              <a:lstStyle/>
              <a:p>
                <a:r>
                  <a:rPr lang="fi-F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892038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B0A373D-E9EC-6F00-49BD-7709B1D175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Sähkökentän piirtäminen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DBD41BA-576E-DBC0-369F-7C3820491F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Kenttäviivoilla.</a:t>
            </a:r>
          </a:p>
          <a:p>
            <a:r>
              <a:rPr lang="fi-FI" dirty="0"/>
              <a:t>Viivojen lukumäärä kertoo kentän voimakkuudesta</a:t>
            </a:r>
          </a:p>
        </p:txBody>
      </p:sp>
    </p:spTree>
    <p:extLst>
      <p:ext uri="{BB962C8B-B14F-4D97-AF65-F5344CB8AC3E}">
        <p14:creationId xmlns:p14="http://schemas.microsoft.com/office/powerpoint/2010/main" val="24899305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4C1AEF8-90CF-6D23-F12D-A2B95025FE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Pistemäisen hiukkasen sähkökenttä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Sisällön paikkamerkki 2">
                <a:extLst>
                  <a:ext uri="{FF2B5EF4-FFF2-40B4-BE49-F238E27FC236}">
                    <a16:creationId xmlns:a16="http://schemas.microsoft.com/office/drawing/2014/main" id="{54F0B664-324D-159D-631C-31EB4674747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fi-FI" dirty="0"/>
                  <a:t>Johdetaan kaava</a:t>
                </a:r>
              </a:p>
              <a:p>
                <a14:m>
                  <m:oMath xmlns:m="http://schemas.openxmlformats.org/officeDocument/2006/math">
                    <m:r>
                      <a:rPr lang="fi-FI" b="0" i="1" smtClean="0">
                        <a:latin typeface="Cambria Math" panose="02040503050406030204" pitchFamily="18" charset="0"/>
                      </a:rPr>
                      <m:t>𝐸</m:t>
                    </m:r>
                    <m:r>
                      <a:rPr lang="fi-FI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fi-FI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num>
                      <m:den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den>
                    </m:f>
                  </m:oMath>
                </a14:m>
                <a:endParaRPr lang="fi-FI" dirty="0"/>
              </a:p>
              <a:p>
                <a:endParaRPr lang="fi-FI" dirty="0"/>
              </a:p>
              <a:p>
                <a:endParaRPr lang="fi-FI" dirty="0"/>
              </a:p>
              <a:p>
                <a:endParaRPr lang="fi-FI" dirty="0"/>
              </a:p>
              <a:p>
                <a:endParaRPr lang="fi-FI" dirty="0"/>
              </a:p>
              <a:p>
                <a:endParaRPr lang="fi-FI" dirty="0"/>
              </a:p>
              <a:p>
                <a:r>
                  <a:rPr lang="fi-FI" dirty="0"/>
                  <a:t>Sähkökenttä on vektorisuure, eli niitä voidaan laskea yhteen kuten muitakin vektoreita</a:t>
                </a:r>
              </a:p>
            </p:txBody>
          </p:sp>
        </mc:Choice>
        <mc:Fallback>
          <p:sp>
            <p:nvSpPr>
              <p:cNvPr id="3" name="Sisällön paikkamerkki 2">
                <a:extLst>
                  <a:ext uri="{FF2B5EF4-FFF2-40B4-BE49-F238E27FC236}">
                    <a16:creationId xmlns:a16="http://schemas.microsoft.com/office/drawing/2014/main" id="{54F0B664-324D-159D-631C-31EB4674747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3081" r="-986" b="-2941"/>
                </a:stretch>
              </a:blipFill>
            </p:spPr>
            <p:txBody>
              <a:bodyPr/>
              <a:lstStyle/>
              <a:p>
                <a:r>
                  <a:rPr lang="fi-FI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Kuva 4">
            <a:extLst>
              <a:ext uri="{FF2B5EF4-FFF2-40B4-BE49-F238E27FC236}">
                <a16:creationId xmlns:a16="http://schemas.microsoft.com/office/drawing/2014/main" id="{46C4625F-5F33-BBEA-464C-E6485B46FD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7893" y="3205845"/>
            <a:ext cx="6868484" cy="1590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86188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4BBB54E-BAFD-FB7A-554E-C3C94EBC1A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Homogeeninen sähkökenttä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FB853B5-D5D4-5EA6-0D4C-8C89D7E6A3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Kahden varatun levyn väliin tulee kaikkialla yhdensuuntainen ja yhtä suuri sähkökenttä</a:t>
            </a:r>
          </a:p>
        </p:txBody>
      </p:sp>
    </p:spTree>
    <p:extLst>
      <p:ext uri="{BB962C8B-B14F-4D97-AF65-F5344CB8AC3E}">
        <p14:creationId xmlns:p14="http://schemas.microsoft.com/office/powerpoint/2010/main" val="36010001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B1D5C79-D4FB-CD43-A335-8C07040B15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03225"/>
            <a:ext cx="10515600" cy="1325563"/>
          </a:xfrm>
        </p:spPr>
        <p:txBody>
          <a:bodyPr/>
          <a:lstStyle/>
          <a:p>
            <a:r>
              <a:rPr lang="fi-FI" dirty="0"/>
              <a:t>tehtäviä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9DE9CD1-ED88-8CA1-D26F-BA053B7A95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/>
              <a:t>3-2, 3-6, 3-7, 3-8, 3-11, 3-17</a:t>
            </a:r>
          </a:p>
        </p:txBody>
      </p:sp>
    </p:spTree>
    <p:extLst>
      <p:ext uri="{BB962C8B-B14F-4D97-AF65-F5344CB8AC3E}">
        <p14:creationId xmlns:p14="http://schemas.microsoft.com/office/powerpoint/2010/main" val="124949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135</Words>
  <Application>Microsoft Office PowerPoint</Application>
  <PresentationFormat>Laajakuva</PresentationFormat>
  <Paragraphs>33</Paragraphs>
  <Slides>8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8</vt:i4>
      </vt:variant>
    </vt:vector>
  </HeadingPairs>
  <TitlesOfParts>
    <vt:vector size="13" baseType="lpstr">
      <vt:lpstr>Aptos</vt:lpstr>
      <vt:lpstr>Aptos Display</vt:lpstr>
      <vt:lpstr>Arial</vt:lpstr>
      <vt:lpstr>Cambria Math</vt:lpstr>
      <vt:lpstr>Office-teema</vt:lpstr>
      <vt:lpstr>sähkökenttä</vt:lpstr>
      <vt:lpstr>gravitaatiokenttä</vt:lpstr>
      <vt:lpstr>sähkökenttä</vt:lpstr>
      <vt:lpstr>Sähkökentän voimakkuus</vt:lpstr>
      <vt:lpstr>Sähkökentän piirtäminen</vt:lpstr>
      <vt:lpstr>Pistemäisen hiukkasen sähkökenttä</vt:lpstr>
      <vt:lpstr>Homogeeninen sähkökenttä</vt:lpstr>
      <vt:lpstr>tehtäviä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sähkökenttä</dc:title>
  <dc:creator>Leppänen Riku Joonatan</dc:creator>
  <cp:lastModifiedBy>Leppänen Riku Joonatan</cp:lastModifiedBy>
  <cp:revision>2</cp:revision>
  <dcterms:created xsi:type="dcterms:W3CDTF">2024-04-09T15:51:22Z</dcterms:created>
  <dcterms:modified xsi:type="dcterms:W3CDTF">2024-04-10T08:30:48Z</dcterms:modified>
</cp:coreProperties>
</file>