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69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41F4AA5-85F0-980F-BAE7-833159F78B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B8ED249B-4678-E918-2D27-EF1F3B652D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C92CBE7-4619-78EC-8987-A0B529250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022EA-E26E-45F4-BDDD-B7326B61D4DC}" type="datetimeFigureOut">
              <a:rPr lang="fi-FI" smtClean="0"/>
              <a:t>13.5.2024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EB87B29-2657-CA22-5BE8-6ED17500D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857ED83-A7CF-A4A3-9629-CED1FC74A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7A13-EB8D-4851-88ED-80E4F006E8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90878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3FC021B-6B1B-65E9-9D9A-43D9F787A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774876FA-A9A7-6834-B1A3-000DC2234B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B8823A5F-C530-8795-095A-B9705189F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022EA-E26E-45F4-BDDD-B7326B61D4DC}" type="datetimeFigureOut">
              <a:rPr lang="fi-FI" smtClean="0"/>
              <a:t>13.5.2024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17301BF-52F9-7020-7D11-8408E6459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69E7DA7-C295-DB05-2630-A7CA45664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7A13-EB8D-4851-88ED-80E4F006E8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2745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C32E272A-35C0-E604-5D64-01FC2826B1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BC06A546-4CF1-8DCD-52D9-C7CCEEB0A8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F1B3D8E-1037-25C4-7F23-226BF4999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022EA-E26E-45F4-BDDD-B7326B61D4DC}" type="datetimeFigureOut">
              <a:rPr lang="fi-FI" smtClean="0"/>
              <a:t>13.5.2024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25B41C2-D6D1-8E74-B7BF-F4EC576BE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62B158A-BE42-ACF9-8748-3A6A70776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7A13-EB8D-4851-88ED-80E4F006E8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0431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F4B76E9-44F4-8091-16D5-3626DB140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3595BBD-30F3-6596-7930-32412A262A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0F4994-FB1E-839D-D3EE-3237E6D89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022EA-E26E-45F4-BDDD-B7326B61D4DC}" type="datetimeFigureOut">
              <a:rPr lang="fi-FI" smtClean="0"/>
              <a:t>13.5.2024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CBD4695-0F68-2176-5B1A-58A6075EE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DE8193C-3B1B-7AB5-1BB7-6E410B3C6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7A13-EB8D-4851-88ED-80E4F006E8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65002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FD34102-4D3C-E9C5-D3BB-E248CFB55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D85B719-C6DC-CCDA-7044-B94C69F74F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DC17460-F94C-E581-70B3-20D309307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022EA-E26E-45F4-BDDD-B7326B61D4DC}" type="datetimeFigureOut">
              <a:rPr lang="fi-FI" smtClean="0"/>
              <a:t>13.5.2024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6506BD8-4D35-298C-7B86-F00F77BFD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18C2EDF-8231-F497-34B9-ED5CAD025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7A13-EB8D-4851-88ED-80E4F006E8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1635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D25C1CC-E6D2-6F02-3C44-B2DE035B9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28EC4C5-57AB-A237-B45D-2A97BF008B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36EFF0C-C39C-21B9-1A0A-044B57635D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3C0871AC-8FEA-C627-2133-B978F2CF3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022EA-E26E-45F4-BDDD-B7326B61D4DC}" type="datetimeFigureOut">
              <a:rPr lang="fi-FI" smtClean="0"/>
              <a:t>13.5.2024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BE580A1-672E-92FE-4068-36517EEF9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28DA917-9C8E-622A-9519-A685AEB91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7A13-EB8D-4851-88ED-80E4F006E8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99749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00F7A5E-F1BC-F274-FC00-4BAC2BBD5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BBC1631-038A-DB54-EC4C-E8B9BBFFC1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22BD3C4-AC75-422C-1C7C-04082F2992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5D09A820-F527-3E06-7932-74DDBBAE08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60F89BB4-4AEE-1DDE-F695-8990952262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7A595D12-172C-51D5-E59E-BD97EDCB8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022EA-E26E-45F4-BDDD-B7326B61D4DC}" type="datetimeFigureOut">
              <a:rPr lang="fi-FI" smtClean="0"/>
              <a:t>13.5.2024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817DB8B6-D1BE-2497-AB05-D68D376D8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E130409-31BF-8442-778C-ECAEB4C53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7A13-EB8D-4851-88ED-80E4F006E8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42777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67599B7-0571-66A3-C1EE-0622720BB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F7662854-3974-6CE6-1228-57A5B7C6E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022EA-E26E-45F4-BDDD-B7326B61D4DC}" type="datetimeFigureOut">
              <a:rPr lang="fi-FI" smtClean="0"/>
              <a:t>13.5.2024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7CEA2A80-855C-B348-CC60-65EF3D83A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2320891-BA79-431E-90B2-FDFD4C686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7A13-EB8D-4851-88ED-80E4F006E8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2991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E943D38-D920-19B5-9F18-0C9EA9E2D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022EA-E26E-45F4-BDDD-B7326B61D4DC}" type="datetimeFigureOut">
              <a:rPr lang="fi-FI" smtClean="0"/>
              <a:t>13.5.2024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7B26FBAE-DA65-2826-05F5-3574D64B7A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0DAE558-2C69-2AF0-5042-C3BDBB3BB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7A13-EB8D-4851-88ED-80E4F006E8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3344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2922C4C-CD9D-EED2-9A61-9AF06C5E4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F049167-DDFA-64A8-EB3F-A54B169FC6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224F6CDD-AD72-A2CA-05B9-767333485C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04696B7-7FB4-0F12-E2EE-4645207D5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022EA-E26E-45F4-BDDD-B7326B61D4DC}" type="datetimeFigureOut">
              <a:rPr lang="fi-FI" smtClean="0"/>
              <a:t>13.5.2024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21CB9F6-06A7-0F4B-D38E-E163F74C0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DE1DB50-D95B-9CCF-E53B-2DEB5D525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7A13-EB8D-4851-88ED-80E4F006E8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96428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AEF2D79-B454-91E7-8377-2F22F0366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FABDA333-FF00-20B5-DB24-9A9F3447FF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65D913A9-F2D0-0E50-0C9F-33729C6708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B7B14D3-56F5-E656-52C3-9C6A96C96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022EA-E26E-45F4-BDDD-B7326B61D4DC}" type="datetimeFigureOut">
              <a:rPr lang="fi-FI" smtClean="0"/>
              <a:t>13.5.2024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AE118554-EB00-5A82-4184-44F28933D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5AE3358-AAE6-27D0-F7E8-D55D811B1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A7A13-EB8D-4851-88ED-80E4F006E8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85840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6C3AA7F3-41E9-7048-7CD4-C4D7F1937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756B445-B267-55EA-20AF-C2E209A6BC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A649E49-3063-C2FC-CAF5-BCAB122667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06022EA-E26E-45F4-BDDD-B7326B61D4DC}" type="datetimeFigureOut">
              <a:rPr lang="fi-FI" smtClean="0"/>
              <a:t>13.5.2024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DB12167-11F7-F966-D773-C7FA140E5F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EB85380-CE12-4524-6B69-B9E4EDEA1A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AA7A13-EB8D-4851-88ED-80E4F006E8B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0779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474C88E-00A7-69FB-9EC4-036A1CA6E5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Sähkökentän vaikutus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B245781-9707-F148-9596-E53B782D4E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66635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A4061B5-1C2B-8670-CFFA-45AB3EE67B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Sähkökenttä metallirenkaan sisällä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CDBF1D0-7381-07C2-78F8-71916E13BD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Havaitaan että mannaryynit eivät liiku juurikaan renkaan sisällä</a:t>
            </a:r>
          </a:p>
          <a:p>
            <a:r>
              <a:rPr lang="fi-FI" dirty="0"/>
              <a:t>-&gt; renkaan sisällä ei ole sähkökenttää</a:t>
            </a:r>
          </a:p>
          <a:p>
            <a:endParaRPr lang="fi-FI" dirty="0"/>
          </a:p>
          <a:p>
            <a:r>
              <a:rPr lang="fi-FI" dirty="0"/>
              <a:t>Renkaan vapaat elektronit liikkuvat ulkoisen sähkökentän vaikutuksesta, kunnes renkaan aiheuttama sähkökenttä on yhtä suuri, mutta vastakkaissuuntainen kuin ulkoinen sähkökenttä</a:t>
            </a:r>
          </a:p>
        </p:txBody>
      </p:sp>
    </p:spTree>
    <p:extLst>
      <p:ext uri="{BB962C8B-B14F-4D97-AF65-F5344CB8AC3E}">
        <p14:creationId xmlns:p14="http://schemas.microsoft.com/office/powerpoint/2010/main" val="722829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64707D-CABC-A7E5-F148-0070F6919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Sähköinen influenssi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23C48E3-956D-670E-1FAC-6D5810AAE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Nauhageneraattori</a:t>
            </a:r>
          </a:p>
          <a:p>
            <a:r>
              <a:rPr lang="fi-FI" dirty="0"/>
              <a:t>Havaitaan että lähestyvä metallipallo vetää nauhageneraattoria puoleensa</a:t>
            </a:r>
          </a:p>
          <a:p>
            <a:r>
              <a:rPr lang="fi-FI" dirty="0"/>
              <a:t>Kosketuksen jälkeen pallo ja generaattori hylkivät toisiaan</a:t>
            </a:r>
          </a:p>
        </p:txBody>
      </p:sp>
    </p:spTree>
    <p:extLst>
      <p:ext uri="{BB962C8B-B14F-4D97-AF65-F5344CB8AC3E}">
        <p14:creationId xmlns:p14="http://schemas.microsoft.com/office/powerpoint/2010/main" val="2542736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434F6F1-5BEC-658C-6923-9288EA8800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D9376F4-4DD9-FA36-4962-E0FEC191F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Johdekappaleeseen sähkökentän vaikutuksesta</a:t>
            </a:r>
            <a:br>
              <a:rPr lang="fi-FI" dirty="0"/>
            </a:br>
            <a:r>
              <a:rPr lang="fi-FI" dirty="0"/>
              <a:t>syntyvää varausta kutsutaan sähköiseksi influenssiksi</a:t>
            </a:r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3E6BAEE8-C525-BCC9-435E-991B7F1D96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4679" y="120641"/>
            <a:ext cx="3170501" cy="199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034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3BEFF54-195A-794D-6F22-0E616CE18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Eriste sähkökentässä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5BFD3F6-3811-D776-7185-7B8A59F58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Ilmapallo ja hiukset</a:t>
            </a:r>
          </a:p>
          <a:p>
            <a:endParaRPr lang="fi-FI" dirty="0"/>
          </a:p>
          <a:p>
            <a:r>
              <a:rPr lang="fi-FI" dirty="0"/>
              <a:t>Miksi varattu ilmapallo tarttuu kiinni neutraaliin seinään?</a:t>
            </a:r>
          </a:p>
          <a:p>
            <a:r>
              <a:rPr lang="fi-FI" dirty="0"/>
              <a:t>Seinän sisällä tapahtuu polarisaatio, eli seinän molekyylit järjestyvät siten että negatiivisesti varautuneet päät osoittavat ilmapalloon päin</a:t>
            </a:r>
          </a:p>
        </p:txBody>
      </p:sp>
    </p:spTree>
    <p:extLst>
      <p:ext uri="{BB962C8B-B14F-4D97-AF65-F5344CB8AC3E}">
        <p14:creationId xmlns:p14="http://schemas.microsoft.com/office/powerpoint/2010/main" val="1465766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5D05C17-632D-40BE-A173-1ADE58702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Eristekappaleen polarisaatio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BC5A0ED-EB27-EE70-8A4D-4A9B8DD3B4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Eristekappaleen molekyylit kääntyvät</a:t>
            </a:r>
          </a:p>
          <a:p>
            <a:r>
              <a:rPr lang="fi-FI" dirty="0"/>
              <a:t>-&gt; ulkoinen sähkökenttä heikkenee eristeen sisällä</a:t>
            </a:r>
          </a:p>
        </p:txBody>
      </p:sp>
    </p:spTree>
    <p:extLst>
      <p:ext uri="{BB962C8B-B14F-4D97-AF65-F5344CB8AC3E}">
        <p14:creationId xmlns:p14="http://schemas.microsoft.com/office/powerpoint/2010/main" val="3677584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B655FDD-4E4A-B80D-0D00-8C4115FDB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Faradayn</a:t>
            </a:r>
            <a:r>
              <a:rPr lang="fi-FI" dirty="0"/>
              <a:t> häkki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71E9059-852F-C5EA-7298-E650178BB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Koska johderenkaan sisällä ei ole sähkökenttää, johdekappale suojaa sähköiskuilta</a:t>
            </a:r>
          </a:p>
          <a:p>
            <a:r>
              <a:rPr lang="fi-FI" dirty="0"/>
              <a:t>Esim. auto suojaa salamaniskuilta</a:t>
            </a:r>
          </a:p>
        </p:txBody>
      </p:sp>
    </p:spTree>
    <p:extLst>
      <p:ext uri="{BB962C8B-B14F-4D97-AF65-F5344CB8AC3E}">
        <p14:creationId xmlns:p14="http://schemas.microsoft.com/office/powerpoint/2010/main" val="1680002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503E1BF-2390-CB88-ED2B-61D3AC7F2E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Johtimen ja eristeen vaikutus ulkoiseen sähkökenttään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5F33742-AD6C-5340-2E5D-7F4B20910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173001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2102A0D-C653-006E-CC32-47A386AB4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38AD24A-B96E-27D9-D03E-05E6437ADD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Tehtäviä, 5-3, 5-7, 5-10, 5-12</a:t>
            </a:r>
          </a:p>
        </p:txBody>
      </p:sp>
    </p:spTree>
    <p:extLst>
      <p:ext uri="{BB962C8B-B14F-4D97-AF65-F5344CB8AC3E}">
        <p14:creationId xmlns:p14="http://schemas.microsoft.com/office/powerpoint/2010/main" val="40888379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139</Words>
  <Application>Microsoft Office PowerPoint</Application>
  <PresentationFormat>Laajakuva</PresentationFormat>
  <Paragraphs>24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3" baseType="lpstr">
      <vt:lpstr>Aptos</vt:lpstr>
      <vt:lpstr>Aptos Display</vt:lpstr>
      <vt:lpstr>Arial</vt:lpstr>
      <vt:lpstr>Office-teema</vt:lpstr>
      <vt:lpstr>Sähkökentän vaikutus</vt:lpstr>
      <vt:lpstr>Sähkökenttä metallirenkaan sisällä</vt:lpstr>
      <vt:lpstr>Sähköinen influenssi</vt:lpstr>
      <vt:lpstr>PowerPoint-esitys</vt:lpstr>
      <vt:lpstr>Eriste sähkökentässä</vt:lpstr>
      <vt:lpstr>Eristekappaleen polarisaatio</vt:lpstr>
      <vt:lpstr>Faradayn häkki</vt:lpstr>
      <vt:lpstr>Johtimen ja eristeen vaikutus ulkoiseen sähkökenttään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Sähkökentän vaikutus</dc:title>
  <dc:creator>Leppänen Riku Joonatan</dc:creator>
  <cp:lastModifiedBy>Leppänen Riku Joonatan</cp:lastModifiedBy>
  <cp:revision>2</cp:revision>
  <dcterms:created xsi:type="dcterms:W3CDTF">2024-05-12T17:57:44Z</dcterms:created>
  <dcterms:modified xsi:type="dcterms:W3CDTF">2024-05-13T09:26:14Z</dcterms:modified>
</cp:coreProperties>
</file>