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9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87A4C6-7EA5-3900-51D0-4198084FAE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A419DB0-5663-E9A2-AF63-D663E1453C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986A29C-7483-B2B1-ED10-243B7A3A6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28C1-953D-41D7-AEB1-E6C339777CEF}" type="datetimeFigureOut">
              <a:rPr lang="fi-FI" smtClean="0"/>
              <a:t>24.4.2024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E66B8E8-E245-D37B-A71E-79ABCEE5A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8276510-00B6-113B-B9EF-5B2DE109D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F84B3-B3B4-49F3-930E-ADAD63A997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1192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D276EBB-1AA4-D01B-5DFC-06596BA04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4D1AAF7-E7DA-C70E-2FA7-31F4D95CC5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13ADF39-1054-0D38-48C1-00658F2F0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28C1-953D-41D7-AEB1-E6C339777CEF}" type="datetimeFigureOut">
              <a:rPr lang="fi-FI" smtClean="0"/>
              <a:t>24.4.2024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9C0D59D-E5D9-0AEB-73B0-A7FE3CE64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0DCDCAB-36D3-7E31-BC89-9DA1C69BB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F84B3-B3B4-49F3-930E-ADAD63A997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383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F6C509B-411C-15BC-B481-F99B1D1B4A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6EE9CAC-AA6B-7B66-9FB7-39316EC588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4FA8183-BE8A-053C-496E-2FC50B368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28C1-953D-41D7-AEB1-E6C339777CEF}" type="datetimeFigureOut">
              <a:rPr lang="fi-FI" smtClean="0"/>
              <a:t>24.4.2024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DC6A9BB-D224-1080-5BF6-BBC61FF1F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FC44BEB-2D1B-D10C-5713-1096A1046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F84B3-B3B4-49F3-930E-ADAD63A997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193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7F4FB4-7EDE-2A93-89FB-5BCDA4533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08626C6-D27F-069C-CBA6-B3BDB1EB3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10A345B-5DA2-941F-AA95-729E14D03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28C1-953D-41D7-AEB1-E6C339777CEF}" type="datetimeFigureOut">
              <a:rPr lang="fi-FI" smtClean="0"/>
              <a:t>24.4.2024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8DA634B-2289-E26D-B1A5-7EEA2955A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63BB3DA-9854-B550-7BB4-86097E91F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F84B3-B3B4-49F3-930E-ADAD63A997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8100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2C1968-A7BE-0B6F-3BE5-0DA041C50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26EB610-84BF-CB12-0BD0-FE473AC06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01B5B06-7B18-0EE0-1F98-874376ECB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28C1-953D-41D7-AEB1-E6C339777CEF}" type="datetimeFigureOut">
              <a:rPr lang="fi-FI" smtClean="0"/>
              <a:t>24.4.2024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D7CA111-6EDD-2BBB-AE2B-22EDF8895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F6F34A4-0F35-A943-D45F-10CD31983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F84B3-B3B4-49F3-930E-ADAD63A997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0659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6AE03F-CEB2-0245-3892-024BB99EA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1FC7110-23DE-77E4-712F-20801BF392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244A08C-E915-A178-E9B9-177432FBA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8BE20E3-55AC-79FD-113C-5F195B76B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28C1-953D-41D7-AEB1-E6C339777CEF}" type="datetimeFigureOut">
              <a:rPr lang="fi-FI" smtClean="0"/>
              <a:t>24.4.2024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C8D5C9E-AD68-3541-A0F1-9005987BA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6DF20C7-D40C-98E8-2C92-8927A7ABB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F84B3-B3B4-49F3-930E-ADAD63A997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9244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342155-F14C-32A4-3802-8502C7F38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560FA8B-9CBD-8060-4B17-B1662038F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693CB3A-0A14-0275-35F6-47834468F7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DC177EA-645B-492B-94AF-536628AB00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BE508A0-7E8D-518D-EABA-D4221BCBA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20C0D38-9FA4-8DF1-FADF-CC3082E33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28C1-953D-41D7-AEB1-E6C339777CEF}" type="datetimeFigureOut">
              <a:rPr lang="fi-FI" smtClean="0"/>
              <a:t>24.4.2024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DC3CE59-8489-C58E-152D-0733A7C8E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F01BC83-7FD7-9206-F0F9-53AAC2185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F84B3-B3B4-49F3-930E-ADAD63A997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743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F462DA-0B41-6795-BB60-59A0B2529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6EF52D4E-9FFD-02E3-8872-5627E8629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28C1-953D-41D7-AEB1-E6C339777CEF}" type="datetimeFigureOut">
              <a:rPr lang="fi-FI" smtClean="0"/>
              <a:t>24.4.2024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7EB547E-20D2-13F6-DA7E-9BE7BEB06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97D4445-5DF3-C856-02CD-244F5962B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F84B3-B3B4-49F3-930E-ADAD63A997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5112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BAAC4C0-7F16-0063-9C5B-DAAF42BD9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28C1-953D-41D7-AEB1-E6C339777CEF}" type="datetimeFigureOut">
              <a:rPr lang="fi-FI" smtClean="0"/>
              <a:t>24.4.2024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7C8E0C1-3C68-28DF-D6E6-4302708A3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6DC7138-573B-6A96-71BF-C71042F12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F84B3-B3B4-49F3-930E-ADAD63A997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1982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DB8D606-EB2A-931D-F448-75E0C4F3F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B7530F2-B4F7-9974-4695-1A6A8F7BC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47E6A54-9627-1886-BAFE-B939F4B223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0438F61-D3FF-F52E-9556-D3A5733C4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28C1-953D-41D7-AEB1-E6C339777CEF}" type="datetimeFigureOut">
              <a:rPr lang="fi-FI" smtClean="0"/>
              <a:t>24.4.2024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D2C41E2-30D0-857A-279C-B8ABAB60D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60BC2E3-400A-E3B3-63DF-129319A1A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F84B3-B3B4-49F3-930E-ADAD63A997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6123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50A889-0E2A-954F-E82D-2E2DB2B5F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0D84FA9-7799-C7B9-F0F3-3A59520673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C81F80B-492C-24FA-A6C8-CE2A80F7D5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8FDFD37-B3A0-18AC-D6B3-6C4EF5C7A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28C1-953D-41D7-AEB1-E6C339777CEF}" type="datetimeFigureOut">
              <a:rPr lang="fi-FI" smtClean="0"/>
              <a:t>24.4.2024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DBEF077-2D1C-78E8-8163-A4D6FC6A8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139CCD0-3785-D70B-5448-E7052723D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F84B3-B3B4-49F3-930E-ADAD63A997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3087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90A180EA-C40B-2689-F161-8DF89F222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353F8C5-3DF4-AAEA-B7B9-816872E71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590B8C9-ACB6-91E9-83C6-20A29F6090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1828C1-953D-41D7-AEB1-E6C339777CEF}" type="datetimeFigureOut">
              <a:rPr lang="fi-FI" smtClean="0"/>
              <a:t>24.4.2024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F19F744-3114-026C-C474-00363F69D4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09A8980-C862-AA39-27D3-2AAD847022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AF84B3-B3B4-49F3-930E-ADAD63A997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6942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B51B79-76DF-7A60-A0D3-4246D736BB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Potentiaali virtapiirissä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3FB408B-E27F-AB9E-0B59-07E8CFD921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9862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705E01-18CF-0247-72DD-CFFBB2CF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Paristojen kytkennät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80BDD5C-6C1E-55B5-E4D3-839EA9518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Paristojen sarjaan kytkennässä jännitteet lasketaan yhteen, suunta näkyy jännitteen merkissä</a:t>
            </a:r>
          </a:p>
          <a:p>
            <a:r>
              <a:rPr lang="fi-FI" dirty="0"/>
              <a:t>Rinnan kytkennässä jännite ei muutu, mutta paristot kestävät kauemmin</a:t>
            </a:r>
          </a:p>
        </p:txBody>
      </p:sp>
    </p:spTree>
    <p:extLst>
      <p:ext uri="{BB962C8B-B14F-4D97-AF65-F5344CB8AC3E}">
        <p14:creationId xmlns:p14="http://schemas.microsoft.com/office/powerpoint/2010/main" val="312927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F89335-1B71-E731-6FB7-BAB7C6E42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Jännitteen ja virran mittaaminen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125F49E-1459-E712-9675-5547BE956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Jännitemittari kytketään rinnan</a:t>
            </a:r>
          </a:p>
          <a:p>
            <a:r>
              <a:rPr lang="fi-FI" dirty="0"/>
              <a:t>Virtamittari kytketään sarjaan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825E925D-CD2C-4294-F53C-146F23929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429000"/>
            <a:ext cx="2610214" cy="223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015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DCFC4C-E3E0-729D-00C5-544DB7832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Potentiaalikuvaaja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DA003AF-F590-8439-DEDC-724E0C5A0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Virtapiirin osana olevan pariston</a:t>
            </a:r>
            <a:br>
              <a:rPr lang="fi-FI" dirty="0"/>
            </a:br>
            <a:r>
              <a:rPr lang="fi-FI" dirty="0"/>
              <a:t>napojen välistä jännitettä </a:t>
            </a:r>
            <a:br>
              <a:rPr lang="fi-FI" dirty="0"/>
            </a:br>
            <a:r>
              <a:rPr lang="fi-FI" dirty="0"/>
              <a:t>sanotaan napajännitteeksi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7DE749FE-9054-B517-8CB4-611128C96C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9582" y="506504"/>
            <a:ext cx="5144218" cy="519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526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A616F24-85CF-4440-3AF0-6B804D839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Kirchhoffin</a:t>
            </a:r>
            <a:r>
              <a:rPr lang="fi-FI" dirty="0"/>
              <a:t> II laki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16F3431-FB5C-B2A6-A50F-D1B9DF4D1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Suljetussa virtapiirissä potentiaalimuutosten summa on nolla</a:t>
            </a:r>
          </a:p>
        </p:txBody>
      </p:sp>
    </p:spTree>
    <p:extLst>
      <p:ext uri="{BB962C8B-B14F-4D97-AF65-F5344CB8AC3E}">
        <p14:creationId xmlns:p14="http://schemas.microsoft.com/office/powerpoint/2010/main" val="4071687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7B4564-6B7C-AE33-CA81-B6794629C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CCE7286-2118-1364-83EE-6CC664BFF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Tehtäviä 7-2, 7-8, 7-9, 7-10, 7-13, 7-15</a:t>
            </a:r>
          </a:p>
        </p:txBody>
      </p:sp>
    </p:spTree>
    <p:extLst>
      <p:ext uri="{BB962C8B-B14F-4D97-AF65-F5344CB8AC3E}">
        <p14:creationId xmlns:p14="http://schemas.microsoft.com/office/powerpoint/2010/main" val="3182586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68</Words>
  <Application>Microsoft Office PowerPoint</Application>
  <PresentationFormat>Laajakuva</PresentationFormat>
  <Paragraphs>12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Office-teema</vt:lpstr>
      <vt:lpstr>Potentiaali virtapiirissä</vt:lpstr>
      <vt:lpstr>Paristojen kytkennät</vt:lpstr>
      <vt:lpstr>Jännitteen ja virran mittaaminen</vt:lpstr>
      <vt:lpstr>Potentiaalikuvaaja</vt:lpstr>
      <vt:lpstr>Kirchhoffin II laki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Potentiaali virtapiirissä</dc:title>
  <dc:creator>Leppänen Riku Joonatan</dc:creator>
  <cp:lastModifiedBy>Leppänen Riku Joonatan</cp:lastModifiedBy>
  <cp:revision>2</cp:revision>
  <dcterms:created xsi:type="dcterms:W3CDTF">2024-04-23T18:24:21Z</dcterms:created>
  <dcterms:modified xsi:type="dcterms:W3CDTF">2024-04-24T08:33:59Z</dcterms:modified>
</cp:coreProperties>
</file>