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E7A07C-FA2E-5849-9BF6-52ADBA7FA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F1014B8-9245-D3AB-DC33-8A278C217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9F40003-1B72-FBAF-8488-D3A759ED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268284-F06A-668B-7EC7-69211679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C542B2-327C-3A8E-EA06-054428BE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00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EC0B82-A9BC-7CE6-6307-B4EFF0570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CBEECF0-C208-E346-497A-81DFD336E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31E948-37FE-4CD3-8898-999249BF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908459-76CF-BE45-DF29-A9158A69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E6EC4C9-A7ED-E68B-F7C1-86C33B60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489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20170C1-58B4-FAC4-7436-3B21F57459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E246F18-9A79-BCCB-0331-ED6A22D90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38847-8422-5E9E-AEF4-D7719673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CDE03FE-A55E-0368-35CB-10158208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1EE7710-5DA8-C99E-DBFF-0173E97F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107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63C3EA-2EA6-D5FC-5CA1-D86F276E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3279B6-E9B0-943B-9A80-3CFB6244F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B95E64-A70F-C77F-BF8C-A4066BC0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810907-56A8-543E-20F1-9E9C2DDB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977ACC-FE07-7380-7DCE-18DC550C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43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34ACFA-5AEE-EE6D-84F6-62D8F453A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E68BBC-3798-6685-B9CA-69B21D930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2D682D-F935-80D6-8610-491C6E35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C348110-2E37-2D7A-A07B-B2139859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4CB6DD-4EE7-A913-5EED-0FEC82C51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87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63A691-DF5A-516E-D636-7BFA4A4ED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ACF2CA-3B6B-A0F8-CF14-2547204EB7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FA4161E-9CD0-89CE-7517-EB82FB083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EC1DEE-F364-A197-B603-25534D06F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2053AD2-0D32-F4C5-3F1A-07F54A46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D7B3DBC-45C1-9041-54FE-DD09A4FD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93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2CBEC0-0ED4-46E9-908F-F0CDB67E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18AA31E-212A-B5A0-3982-5C0DDD3F1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D4252B-3562-3D74-0B0C-098A77801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6A81FD3-D820-662E-08DE-F661DF7CD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2360537-EA44-253A-EE20-DD6DBC40B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6966731-E91B-17D4-1972-37604B78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E5C2598-EF2A-8C49-F18A-B4F376011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454F3EC-2CD9-47F5-72B4-903517F1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511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A49442-F248-6728-0823-CA2FDAA2E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8A2F9BF-B206-F3BA-35E2-2BBD4E290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9C7BC79-3C73-6135-0C27-FDBD97B2A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1AA2C8-D048-56DF-9F39-BE0255C1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511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CF926EC-56E9-A31F-7675-76DD54924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7235EE4-CAD8-4D32-4AC6-44E5055E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5C745DE-88A5-DE53-0997-1996BFE9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08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BD9FC1-D094-8FCC-88AE-14C9E3AE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49900A-8BBA-A807-5B8F-2230CAC87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5932CB3-5B42-E775-F415-5033455A7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807F499-6276-4FB2-0986-3F122D325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4BF2128-F527-C451-7AC5-52B5CC0F3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CA8D51C-FBC0-0651-3E98-24856FA21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87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F583E7-C0A0-6CAF-7403-ACCAAE00B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B76F287-E5D8-B30F-443E-DFF317EE1A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12DAD79-88A8-C176-2420-BF41F0E5B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36F686-7126-C082-364A-390A92D6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EE3248-16F6-6451-08FC-B66AA34C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D13E86C-8193-56D3-C21F-0FAE8EAC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66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D0C230-33DE-108F-A9A1-57794BFCF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C6FCB8-2F1F-9940-F9C1-48DD67CF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BC7770A-7675-E5FB-C43C-22482D3CF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EE7BAF-9526-47B7-87E3-BB6252A0AF9E}" type="datetimeFigureOut">
              <a:rPr lang="fi-FI" smtClean="0"/>
              <a:t>8.4.2024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E3C9B5-4A9D-4D0E-5E23-A3A8D9FAE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964760-C1D2-2FD2-DF5B-31A668890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37E64E-896C-45DF-B9EC-F181111AAC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676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8E36B-B4DF-0643-7E21-A0DB375B0F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FY 6 sähkö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7410D4A-32CA-D591-F7E1-BF5E788655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644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1496B2-EB0C-50BC-71A1-A8AA86491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arviointi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52A5C4-92CE-6A5D-E22E-857D0303D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Yksi arvioitava labraraportti 12p.</a:t>
            </a:r>
          </a:p>
          <a:p>
            <a:r>
              <a:rPr lang="fi-FI" dirty="0"/>
              <a:t>Koe n.60p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285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0F335-7C61-8B55-FDA7-F2BA3C1E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Sähköinen vuorovaikutus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EDB186-F14C-BC60-40F4-001268A1C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Tutkimus 1 havainnot:</a:t>
            </a:r>
          </a:p>
        </p:txBody>
      </p:sp>
    </p:spTree>
    <p:extLst>
      <p:ext uri="{BB962C8B-B14F-4D97-AF65-F5344CB8AC3E}">
        <p14:creationId xmlns:p14="http://schemas.microsoft.com/office/powerpoint/2010/main" val="230935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FD3CDA-E9E8-E0C7-1029-27210CC6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Syntyvän varauksen havaitseminen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E7BE1D-468D-DB77-6ABE-5F4A9EF8F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Sähköisku (näkyvä tai tuntuva)</a:t>
            </a:r>
          </a:p>
          <a:p>
            <a:r>
              <a:rPr lang="fi-FI" dirty="0"/>
              <a:t>Hylkivä tai vetävä voima (hiuskarvat, ilmapallo ja seinä)</a:t>
            </a:r>
          </a:p>
          <a:p>
            <a:r>
              <a:rPr lang="fi-FI" dirty="0"/>
              <a:t>salama</a:t>
            </a:r>
          </a:p>
        </p:txBody>
      </p:sp>
    </p:spTree>
    <p:extLst>
      <p:ext uri="{BB962C8B-B14F-4D97-AF65-F5344CB8AC3E}">
        <p14:creationId xmlns:p14="http://schemas.microsoft.com/office/powerpoint/2010/main" val="1553994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8F161D-4397-F125-04F9-12A41A6D6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sähkövaraus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804744D8-27DF-75EC-B140-4613ACAEFA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/>
                  <a:t>Kappaleita hangatessa elektroneja siirtyy toiseen kappaleeseen</a:t>
                </a:r>
              </a:p>
              <a:p>
                <a:r>
                  <a:rPr lang="fi-FI" dirty="0"/>
                  <a:t>Toisessa positiivinen varaus toisessa negatiivinen varaus</a:t>
                </a:r>
              </a:p>
              <a:p>
                <a:r>
                  <a:rPr lang="fi-FI" dirty="0"/>
                  <a:t>Havaitaan sähköisenä voimana (hylkivä tai vetävä)</a:t>
                </a:r>
              </a:p>
              <a:p>
                <a:r>
                  <a:rPr lang="fi-FI" dirty="0"/>
                  <a:t>Pienin luonnossa oleva varaus on alkeisvaraus </a:t>
                </a:r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=1,602 176 620 ∗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fi-FI" dirty="0"/>
                  <a:t> (coulombi)</a:t>
                </a:r>
              </a:p>
              <a:p>
                <a:r>
                  <a:rPr lang="fi-FI" dirty="0"/>
                  <a:t>Elektronin varaus –e, protonin e, neutronin 0.</a:t>
                </a:r>
              </a:p>
              <a:p>
                <a:endParaRPr lang="fi-FI" dirty="0"/>
              </a:p>
            </p:txBody>
          </p:sp>
        </mc:Choice>
        <mc:Fallback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804744D8-27DF-75EC-B140-4613ACAEFA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86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3A82A3-6E2E-ACB5-6D35-C0A9CACB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Sähköinen voima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A5630AFE-0575-788A-9EA4-43CBB086E8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fi-FI" dirty="0"/>
                  <a:t>, missä</a:t>
                </a:r>
              </a:p>
              <a:p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fi-FI" dirty="0"/>
                  <a:t>, eli coulombin lain vakio, missä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fi-FI" dirty="0"/>
                  <a:t> on tyhjiön </a:t>
                </a:r>
                <a:r>
                  <a:rPr lang="fi-FI" dirty="0" err="1"/>
                  <a:t>permitiivisyys</a:t>
                </a:r>
                <a:endParaRPr lang="fi-FI" dirty="0"/>
              </a:p>
              <a:p>
                <a:r>
                  <a:rPr lang="fi-FI" dirty="0"/>
                  <a:t>Q on varaus</a:t>
                </a:r>
              </a:p>
              <a:p>
                <a:r>
                  <a:rPr lang="fi-FI" dirty="0"/>
                  <a:t>r on varauksien etäisyys</a:t>
                </a:r>
              </a:p>
              <a:p>
                <a:r>
                  <a:rPr lang="fi-FI" dirty="0"/>
                  <a:t>Sähköisen voiman suunta päätellään varauksien merkkien avulla</a:t>
                </a:r>
              </a:p>
              <a:p>
                <a:r>
                  <a:rPr lang="fi-FI" dirty="0"/>
                  <a:t>Laskuihin varaukset merkitään ilman etumerkkiä</a:t>
                </a:r>
              </a:p>
            </p:txBody>
          </p:sp>
        </mc:Choice>
        <mc:Fallback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A5630AFE-0575-788A-9EA4-43CBB086E8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14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0FE93-D894-FFA8-ED96-794B267ED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A79754-2847-4EDC-A6DE-5F077E04F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A) Piirrä kaikkiin varauksiin kohdistuvat voimat</a:t>
            </a:r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B) piirrä kappaleeseen 1 kohdistuvat voimat ja kokonaisvoima</a:t>
            </a:r>
          </a:p>
          <a:p>
            <a:endParaRPr lang="fi-FI" dirty="0"/>
          </a:p>
          <a:p>
            <a:r>
              <a:rPr lang="fi-FI" dirty="0"/>
              <a:t>C) Laske B-kohdan kappaleen kiihtyvyys kun sen massa on 2g.</a:t>
            </a:r>
          </a:p>
        </p:txBody>
      </p:sp>
    </p:spTree>
    <p:extLst>
      <p:ext uri="{BB962C8B-B14F-4D97-AF65-F5344CB8AC3E}">
        <p14:creationId xmlns:p14="http://schemas.microsoft.com/office/powerpoint/2010/main" val="413944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D41772-C93D-FDD9-5465-BBDE86A8B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eristeen vaikutus sähköiseen voimaan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E40AA961-043A-2122-D356-E95EBD3B40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/>
                  <a:t>Jos varattujen kappaleiden väliin asetetaan eriste, sähköinen voima heikkenee</a:t>
                </a:r>
              </a:p>
              <a:p>
                <a:r>
                  <a:rPr lang="fi-FI" dirty="0"/>
                  <a:t>Laskennallisesti heikkeneminen saadaan jakamalla coulombin lain vakio k eristeen </a:t>
                </a:r>
                <a:r>
                  <a:rPr lang="fi-FI" dirty="0" err="1"/>
                  <a:t>permitiivisyydellä</a:t>
                </a:r>
                <a:r>
                  <a:rPr lang="fi-FI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endParaRPr lang="fi-FI" dirty="0"/>
              </a:p>
            </p:txBody>
          </p:sp>
        </mc:Choice>
        <mc:Fallback xmlns="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E40AA961-043A-2122-D356-E95EBD3B40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932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629B84-A8CF-3BBD-D038-621597AB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757FE8-8D72-4113-BBA4-DB1A14641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1-3, 1-7, 1-11, 2-5, 2-7, 2-8, 2-13</a:t>
            </a:r>
          </a:p>
        </p:txBody>
      </p:sp>
    </p:spTree>
    <p:extLst>
      <p:ext uri="{BB962C8B-B14F-4D97-AF65-F5344CB8AC3E}">
        <p14:creationId xmlns:p14="http://schemas.microsoft.com/office/powerpoint/2010/main" val="18090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199</Words>
  <Application>Microsoft Office PowerPoint</Application>
  <PresentationFormat>Laajakuva</PresentationFormat>
  <Paragraphs>35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Cambria Math</vt:lpstr>
      <vt:lpstr>Office-teema</vt:lpstr>
      <vt:lpstr>FY 6 sähkö</vt:lpstr>
      <vt:lpstr>arviointi</vt:lpstr>
      <vt:lpstr>Sähköinen vuorovaikutus</vt:lpstr>
      <vt:lpstr>Syntyvän varauksen havaitseminen</vt:lpstr>
      <vt:lpstr>sähkövaraus</vt:lpstr>
      <vt:lpstr>Sähköinen voima</vt:lpstr>
      <vt:lpstr>Esimerkkejä</vt:lpstr>
      <vt:lpstr>eristeen vaikutus sähköiseen voimaan</vt:lpstr>
      <vt:lpstr>tehtäviä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6 sähkö</dc:title>
  <dc:creator>Leppänen Riku Joonatan</dc:creator>
  <cp:lastModifiedBy>Leppänen Riku Joonatan</cp:lastModifiedBy>
  <cp:revision>2</cp:revision>
  <dcterms:created xsi:type="dcterms:W3CDTF">2024-04-07T11:20:30Z</dcterms:created>
  <dcterms:modified xsi:type="dcterms:W3CDTF">2024-04-08T09:04:00Z</dcterms:modified>
</cp:coreProperties>
</file>