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97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310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25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714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38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31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999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07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17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59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85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51049-B0A0-4090-A143-5D0B2B3E9945}" type="datetimeFigureOut">
              <a:rPr lang="fi-FI" smtClean="0"/>
              <a:t>14.11.2023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253B5-B17C-4692-B67A-A568393CD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18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fi-FI" sz="5400"/>
              <a:t>Fy 5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Jaksollinen liike ja aallot</a:t>
            </a:r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D382C5D-D817-46DF-AD22-1C19D6B1EC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1" r="12943" b="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4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76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Tehtävien tekeminen.</a:t>
            </a:r>
          </a:p>
          <a:p>
            <a:r>
              <a:rPr lang="fi-FI" dirty="0"/>
              <a:t>Pohdinnat, keskustelu</a:t>
            </a:r>
          </a:p>
          <a:p>
            <a:r>
              <a:rPr lang="fi-FI" dirty="0"/>
              <a:t>Palautettavat tehtävät; Ääni</a:t>
            </a:r>
          </a:p>
          <a:p>
            <a:r>
              <a:rPr lang="fi-FI" dirty="0"/>
              <a:t>Mittaustyö; Jousivoima</a:t>
            </a:r>
          </a:p>
          <a:p>
            <a:r>
              <a:rPr lang="fi-FI" dirty="0"/>
              <a:t>Koe. Tuo vihko kokeeseen.</a:t>
            </a:r>
          </a:p>
        </p:txBody>
      </p:sp>
    </p:spTree>
    <p:extLst>
      <p:ext uri="{BB962C8B-B14F-4D97-AF65-F5344CB8AC3E}">
        <p14:creationId xmlns:p14="http://schemas.microsoft.com/office/powerpoint/2010/main" val="82532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34A6D3-A583-4E30-99B9-B34A30B4E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Momentti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4170F55-F4ED-4E10-80CF-E2C9AF8BE6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dirty="0"/>
                  <a:t>Vääntövaikutus</a:t>
                </a:r>
              </a:p>
              <a:p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Tasapainoehdot</a:t>
                </a:r>
              </a:p>
              <a:p>
                <a:pPr marL="0" indent="0">
                  <a:buNone/>
                </a:pPr>
                <a:r>
                  <a:rPr lang="fi-FI" dirty="0"/>
                  <a:t>	- Translaatioehto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̅"/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br>
                  <a:rPr lang="fi-FI" dirty="0"/>
                </a:br>
                <a:r>
                  <a:rPr lang="fi-FI" dirty="0"/>
                  <a:t>	- Rotaatioehto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̅"/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acc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4170F55-F4ED-4E10-80CF-E2C9AF8BE6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DE97DCD4-1FE3-43E4-AB0A-A45B4E048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255" y="2244639"/>
            <a:ext cx="2912349" cy="17566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0486F73E-816F-4B9C-B7F3-B72FEBDC2368}"/>
                  </a:ext>
                </a:extLst>
              </p:cNvPr>
              <p:cNvSpPr txBox="1"/>
              <p:nvPr/>
            </p:nvSpPr>
            <p:spPr>
              <a:xfrm>
                <a:off x="4246227" y="2244639"/>
                <a:ext cx="8122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𝐹𝑟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0486F73E-816F-4B9C-B7F3-B72FEBDC23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227" y="2244639"/>
                <a:ext cx="812210" cy="276999"/>
              </a:xfrm>
              <a:prstGeom prst="rect">
                <a:avLst/>
              </a:prstGeom>
              <a:blipFill>
                <a:blip r:embed="rId4"/>
                <a:stretch>
                  <a:fillRect l="-6767" r="-6015" b="-652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Kuva 8">
            <a:extLst>
              <a:ext uri="{FF2B5EF4-FFF2-40B4-BE49-F238E27FC236}">
                <a16:creationId xmlns:a16="http://schemas.microsoft.com/office/drawing/2014/main" id="{F2E701F6-5D73-4C76-AA01-C97CA25AEE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5298" y="4486130"/>
            <a:ext cx="3711692" cy="163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149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Ympyräliike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Ratasuureet</a:t>
            </a:r>
          </a:p>
          <a:p>
            <a:r>
              <a:rPr lang="fi-FI" dirty="0"/>
              <a:t>Kiihtyvä liike =&gt; Newtonin II laki</a:t>
            </a:r>
          </a:p>
          <a:p>
            <a:r>
              <a:rPr lang="fi-FI" dirty="0"/>
              <a:t>Normaalivoima</a:t>
            </a:r>
          </a:p>
          <a:p>
            <a:r>
              <a:rPr lang="fi-FI" dirty="0"/>
              <a:t>Normaalikiihtyvyys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41FA6B2C-922A-4BD7-BEBB-6EE6BE6CB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294" y="780256"/>
            <a:ext cx="1901104" cy="77840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F2F10086-5FE8-43B4-BEE7-D44CD433A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2485" y="1961114"/>
            <a:ext cx="5341470" cy="796154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9F8F7C79-CD46-4B6A-8E79-E7F3AE2849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2196" y="3246166"/>
            <a:ext cx="2359190" cy="597877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EAD309CC-3267-4EFC-A77E-129A2DD1A1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1425" y="3844043"/>
            <a:ext cx="1102336" cy="597877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8BE0445F-8AC3-4E65-89A9-33AF57F38E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1132" y="3943688"/>
            <a:ext cx="1309991" cy="95272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102F5F6C-83FC-4A83-9831-C585A57625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6725" y="5255247"/>
            <a:ext cx="2406649" cy="893898"/>
          </a:xfrm>
          <a:prstGeom prst="rect">
            <a:avLst/>
          </a:prstGeom>
        </p:spPr>
      </p:pic>
      <p:pic>
        <p:nvPicPr>
          <p:cNvPr id="21" name="Kuva 20">
            <a:extLst>
              <a:ext uri="{FF2B5EF4-FFF2-40B4-BE49-F238E27FC236}">
                <a16:creationId xmlns:a16="http://schemas.microsoft.com/office/drawing/2014/main" id="{793718F7-882D-4C8D-AD19-71A18E509D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7195" y="3943688"/>
            <a:ext cx="2352833" cy="236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80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Newtonin gravitaatiolaki</a:t>
            </a:r>
          </a:p>
          <a:p>
            <a:pPr lvl="1"/>
            <a:r>
              <a:rPr lang="fi-FI" dirty="0"/>
              <a:t>kiertoaika </a:t>
            </a:r>
          </a:p>
          <a:p>
            <a:pPr lvl="1"/>
            <a:r>
              <a:rPr lang="fi-FI" dirty="0"/>
              <a:t>kiertosäde</a:t>
            </a:r>
          </a:p>
          <a:p>
            <a:r>
              <a:rPr lang="fi-FI" dirty="0"/>
              <a:t>Gravitaatiokenttä</a:t>
            </a:r>
          </a:p>
          <a:p>
            <a:pPr lvl="1"/>
            <a:r>
              <a:rPr lang="fi-FI" dirty="0"/>
              <a:t>Kentän voimakkuus</a:t>
            </a:r>
          </a:p>
          <a:p>
            <a:pPr lvl="1"/>
            <a:r>
              <a:rPr lang="fi-FI" dirty="0"/>
              <a:t>1. Pakonopeus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2D76348-9FEF-48C5-96B8-F187F048A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058" y="1950794"/>
            <a:ext cx="1279867" cy="79991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72DC36D-4606-425F-8695-86595EB60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6782" y="2213919"/>
            <a:ext cx="2121289" cy="1073579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9280CD7-9A87-42AB-AA04-4CD4095652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853" y="4471988"/>
            <a:ext cx="1714500" cy="1704975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E33739FE-D951-42F6-9F05-DE5683B169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6203" y="4375853"/>
            <a:ext cx="1346795" cy="769597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88A7B832-E52C-4A42-80A5-4606ABFFD8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947" y="2650365"/>
            <a:ext cx="1320512" cy="536458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6EB73A-FA3D-45CF-95CB-58C293EB1D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52327" y="5090520"/>
            <a:ext cx="1592556" cy="77637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D27DBF29-0279-48CE-A5C3-8739DDD8C3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8058" y="3683519"/>
            <a:ext cx="1716275" cy="84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60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Aaltoliike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Jousivoima</a:t>
            </a:r>
          </a:p>
          <a:p>
            <a:r>
              <a:rPr lang="fi-FI" dirty="0"/>
              <a:t>Harmoninen voima</a:t>
            </a:r>
          </a:p>
          <a:p>
            <a:r>
              <a:rPr lang="fi-FI" dirty="0"/>
              <a:t>Värähdysliike</a:t>
            </a:r>
          </a:p>
          <a:p>
            <a:pPr lvl="1"/>
            <a:r>
              <a:rPr lang="fi-FI" dirty="0"/>
              <a:t>jaksonaika, amplitudi, aallonpituus, taajuus</a:t>
            </a:r>
          </a:p>
          <a:p>
            <a:pPr lvl="1"/>
            <a:r>
              <a:rPr lang="fi-FI" dirty="0"/>
              <a:t>resonanssi</a:t>
            </a:r>
          </a:p>
          <a:p>
            <a:pPr lvl="1"/>
            <a:r>
              <a:rPr lang="fi-FI" dirty="0"/>
              <a:t>pulssi, aalto</a:t>
            </a:r>
          </a:p>
          <a:p>
            <a:r>
              <a:rPr lang="fi-FI" dirty="0"/>
              <a:t>Poikittainen, pitkittäinen aaltoliike</a:t>
            </a:r>
          </a:p>
          <a:p>
            <a:r>
              <a:rPr lang="fi-FI" dirty="0"/>
              <a:t>Aaltoliikkeen perusyhtälö</a:t>
            </a:r>
          </a:p>
          <a:p>
            <a:r>
              <a:rPr lang="fi-FI" dirty="0"/>
              <a:t>Energia</a:t>
            </a:r>
          </a:p>
          <a:p>
            <a:r>
              <a:rPr lang="fi-FI" dirty="0"/>
              <a:t>Heijastuminen, taittuminen, interferenssi, diffraktio, </a:t>
            </a:r>
            <a:r>
              <a:rPr lang="fi-FI" dirty="0" err="1"/>
              <a:t>Huygensin</a:t>
            </a:r>
            <a:r>
              <a:rPr lang="fi-FI" dirty="0"/>
              <a:t> periaate, kokonaisheijastuminen</a:t>
            </a:r>
          </a:p>
          <a:p>
            <a:r>
              <a:rPr lang="fi-FI" dirty="0"/>
              <a:t>Seisova aaltoliike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97EE7A2-D499-4D22-A618-C5114C9C8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1022" y="1463040"/>
            <a:ext cx="1278324" cy="53457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802CD4A-FEEC-4D73-9259-DD09B2596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985" y="2417128"/>
            <a:ext cx="1208269" cy="66369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FDCF05E-62F3-4B8B-894F-F7C7BAE1CB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8503" y="3959335"/>
            <a:ext cx="879891" cy="472137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C2D3FE5A-FDC2-4BF0-ACB0-62CB9D59BB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60925" y="2417128"/>
            <a:ext cx="1387730" cy="663697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7BD6BC54-3969-4EC6-9902-76102D8B05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7916" y="3959335"/>
            <a:ext cx="2238375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54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Ääni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Aaltoilmiöt</a:t>
            </a:r>
          </a:p>
          <a:p>
            <a:r>
              <a:rPr lang="fi-FI" dirty="0" err="1"/>
              <a:t>Dopplerin</a:t>
            </a:r>
            <a:r>
              <a:rPr lang="fi-FI" dirty="0"/>
              <a:t> ilmiö</a:t>
            </a:r>
          </a:p>
          <a:p>
            <a:r>
              <a:rPr lang="fi-FI" dirty="0"/>
              <a:t>Äänen nopeus, lämpötilan vaikutus</a:t>
            </a:r>
          </a:p>
          <a:p>
            <a:r>
              <a:rPr lang="fi-FI" dirty="0"/>
              <a:t>Interferenssi, huojunta</a:t>
            </a:r>
          </a:p>
          <a:p>
            <a:r>
              <a:rPr lang="fi-FI" dirty="0"/>
              <a:t>Äänen kuuleminen</a:t>
            </a:r>
          </a:p>
          <a:p>
            <a:pPr lvl="1"/>
            <a:r>
              <a:rPr lang="fi-FI" dirty="0"/>
              <a:t>Intensiteetti, intensiteettitaso</a:t>
            </a:r>
          </a:p>
          <a:p>
            <a:pPr lvl="1"/>
            <a:r>
              <a:rPr lang="fi-FI" dirty="0"/>
              <a:t>Melu</a:t>
            </a:r>
          </a:p>
          <a:p>
            <a:pPr lvl="1"/>
            <a:r>
              <a:rPr lang="fi-FI" dirty="0"/>
              <a:t>Ultraääni, infraääni</a:t>
            </a:r>
          </a:p>
          <a:p>
            <a:r>
              <a:rPr lang="fi-FI" dirty="0"/>
              <a:t>Sovellukset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CB822B9-16C7-485B-8F54-4BF6D96BC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262" y="4331675"/>
            <a:ext cx="814095" cy="66797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AE89D79-FE3C-4061-BD60-5766B3E396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2137" y="4275137"/>
            <a:ext cx="1024921" cy="724513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395B451-DF6F-4052-B643-AA1615E2A2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0262" y="5169352"/>
            <a:ext cx="1925340" cy="66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6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/>
              <a:t>Kertaustehtäviä</a:t>
            </a:r>
            <a:r>
              <a:rPr lang="fi-FI" dirty="0"/>
              <a:t>: Satunnaisesti valittu hyviä tehtäviä, väliin jää muita hyviä tehtäviä</a:t>
            </a:r>
          </a:p>
          <a:p>
            <a:r>
              <a:rPr lang="fi-FI" dirty="0"/>
              <a:t>4</a:t>
            </a:r>
          </a:p>
          <a:p>
            <a:r>
              <a:rPr lang="fi-FI" dirty="0"/>
              <a:t>6, 8, 9, 13</a:t>
            </a:r>
          </a:p>
          <a:p>
            <a:r>
              <a:rPr lang="fi-FI" dirty="0"/>
              <a:t>18, 20</a:t>
            </a:r>
          </a:p>
          <a:p>
            <a:r>
              <a:rPr lang="fi-FI" dirty="0"/>
              <a:t>23, 25, 27</a:t>
            </a:r>
          </a:p>
          <a:p>
            <a:r>
              <a:rPr lang="fi-FI" dirty="0"/>
              <a:t>28, 31, 33</a:t>
            </a:r>
          </a:p>
        </p:txBody>
      </p:sp>
    </p:spTree>
    <p:extLst>
      <p:ext uri="{BB962C8B-B14F-4D97-AF65-F5344CB8AC3E}">
        <p14:creationId xmlns:p14="http://schemas.microsoft.com/office/powerpoint/2010/main" val="101633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163</Words>
  <Application>Microsoft Office PowerPoint</Application>
  <PresentationFormat>Laajakuva</PresentationFormat>
  <Paragraphs>58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Fy 5</vt:lpstr>
      <vt:lpstr>Arviointi</vt:lpstr>
      <vt:lpstr>1. Momentti</vt:lpstr>
      <vt:lpstr>2. Ympyräliike</vt:lpstr>
      <vt:lpstr>Gravitaatio</vt:lpstr>
      <vt:lpstr>3. Aaltoliike</vt:lpstr>
      <vt:lpstr>4. Ääni</vt:lpstr>
      <vt:lpstr>Tehtävät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5</dc:title>
  <dc:creator>Pynnönen Antti Ilari</dc:creator>
  <cp:lastModifiedBy>Pynnönen Antti Ilari</cp:lastModifiedBy>
  <cp:revision>9</cp:revision>
  <dcterms:created xsi:type="dcterms:W3CDTF">2021-05-19T14:21:47Z</dcterms:created>
  <dcterms:modified xsi:type="dcterms:W3CDTF">2023-11-14T18:32:51Z</dcterms:modified>
</cp:coreProperties>
</file>