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0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8D6120D-3043-2353-932A-6C45D64FA2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FF1EB2A-51B3-5296-FEEE-EC0642ED4B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B96CFB8-72AB-A5ED-2317-11A857437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86296-1C20-4561-BEB4-D93FBCDB73D6}" type="datetimeFigureOut">
              <a:rPr lang="fi-FI" smtClean="0"/>
              <a:t>4.10.2024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D203D7B-2325-3340-793A-A56986ACD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7762ACB-6DAE-122B-2807-77DABBA57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6E3F3-A0E2-4574-AD7A-16F16B5EC9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13352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F881EF2-4E42-4324-17E1-5DCB74658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EB784C5-D797-9B9B-FB6E-6A9CDF68F1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48C4B3F-FE2B-4BF3-E296-317EDB116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86296-1C20-4561-BEB4-D93FBCDB73D6}" type="datetimeFigureOut">
              <a:rPr lang="fi-FI" smtClean="0"/>
              <a:t>4.10.2024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40A9426-77DF-1693-61C3-E45A45E98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CCAF847-896D-59FB-A53D-63CF84986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6E3F3-A0E2-4574-AD7A-16F16B5EC9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8992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831FFDE3-34C6-F93B-8ADE-ABBE6F6C99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B80642F-9CD9-9BD7-5E0E-F8264A19CB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1389EAC-BB72-EF32-E2A9-A152B7ADA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86296-1C20-4561-BEB4-D93FBCDB73D6}" type="datetimeFigureOut">
              <a:rPr lang="fi-FI" smtClean="0"/>
              <a:t>4.10.2024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129F3CD-8ECE-BD3D-0218-C6A368B7D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EB4A633-284C-4192-C66D-CCB36D173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6E3F3-A0E2-4574-AD7A-16F16B5EC9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5720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82DF4EC-A887-4753-5773-38EE52649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D9B675A-924F-C481-01C2-9A9DD8C088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D076BB7-F4F6-AF2E-BEAE-9CF740C99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86296-1C20-4561-BEB4-D93FBCDB73D6}" type="datetimeFigureOut">
              <a:rPr lang="fi-FI" smtClean="0"/>
              <a:t>4.10.2024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67D7B18-05C3-201B-E28F-12BBA4614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E849AB8-C88F-8DCA-4913-B521D6D8F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6E3F3-A0E2-4574-AD7A-16F16B5EC9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03485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723D661-A4E3-3BC7-8BA8-7BCC558974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4065F60-3C3B-629A-A527-9DFA200CBB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6B1FE2A-4923-8796-5580-1EA5031FC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86296-1C20-4561-BEB4-D93FBCDB73D6}" type="datetimeFigureOut">
              <a:rPr lang="fi-FI" smtClean="0"/>
              <a:t>4.10.2024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07BC00-86BA-50DF-AA64-65FC7E6BD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C1F6BBE-BDFB-F495-73E7-0CFC2DCB3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6E3F3-A0E2-4574-AD7A-16F16B5EC9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5060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34869A-BB1D-20FE-9D3B-20A783386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E314AC7-EC6C-9CCB-E327-EC5D7892EB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0E16B2C-A471-A8F7-9F08-227AC3E60B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BDE8F85-062C-0B65-BB96-D7CEEF89F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86296-1C20-4561-BEB4-D93FBCDB73D6}" type="datetimeFigureOut">
              <a:rPr lang="fi-FI" smtClean="0"/>
              <a:t>4.10.2024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BFADF31-5FFE-8630-10A5-144A8104E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F94B016-CB5A-B5F2-968C-5633E65D1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6E3F3-A0E2-4574-AD7A-16F16B5EC9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2411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1A518BA-B3E7-E64D-9610-F1F69D8513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19FEF61-96CC-A42B-7181-4987548016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68DB102-E592-FCCF-0519-A179966167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84103250-FFC8-A867-4DF0-6D58ACC717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F740B7CE-2470-F9A6-39FF-996FE961F8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0F36FE16-4F09-5D6F-3808-C8ED12A9FC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86296-1C20-4561-BEB4-D93FBCDB73D6}" type="datetimeFigureOut">
              <a:rPr lang="fi-FI" smtClean="0"/>
              <a:t>4.10.2024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7403C01B-FCF4-3FB9-2063-E151A28AE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5B519EDB-2B84-EA80-1AE9-A7764ED3A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6E3F3-A0E2-4574-AD7A-16F16B5EC9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068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94BF6CF-999A-FB24-87D2-E34B9561C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BA3F9481-2107-BC98-F08B-4E6DA5582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86296-1C20-4561-BEB4-D93FBCDB73D6}" type="datetimeFigureOut">
              <a:rPr lang="fi-FI" smtClean="0"/>
              <a:t>4.10.2024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E5CFDF2-6089-5E32-51AC-004CE4FAE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BCA42C56-F2B3-E481-D764-60B786D16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6E3F3-A0E2-4574-AD7A-16F16B5EC9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2104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A4D128D8-11FE-D2C9-DF20-F83890FD6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86296-1C20-4561-BEB4-D93FBCDB73D6}" type="datetimeFigureOut">
              <a:rPr lang="fi-FI" smtClean="0"/>
              <a:t>4.10.2024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ADD07BE-41CD-9062-9580-C438B864B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D299676-2ADE-3EE2-A148-88E9B5E35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6E3F3-A0E2-4574-AD7A-16F16B5EC9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73054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A97ED31-9B44-E4C8-0428-6DD01E0B7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DF7C891-EC42-9277-8DA1-07168A015F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221F485-F75B-2F23-96B7-F2243B7FA0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9772D4E-E975-D1E7-E469-F141DFDD2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86296-1C20-4561-BEB4-D93FBCDB73D6}" type="datetimeFigureOut">
              <a:rPr lang="fi-FI" smtClean="0"/>
              <a:t>4.10.2024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D662436-D6B5-865F-2FA5-86ED34BED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0E1A8A3-B18D-9195-90AF-C7C35A57F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6E3F3-A0E2-4574-AD7A-16F16B5EC9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1609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0D87789-BE9D-BF46-8D59-8661F4645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7C2A4C1D-E874-78B5-504A-8B2DF18C25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B3E2871-D696-8212-1544-4F4A47B99F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4393C67-6B56-F982-76BA-C85DF7CF4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86296-1C20-4561-BEB4-D93FBCDB73D6}" type="datetimeFigureOut">
              <a:rPr lang="fi-FI" smtClean="0"/>
              <a:t>4.10.2024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F32DE39-DEF0-8F06-10A9-E18952213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7191BD3-08B1-5D23-EB04-BB5DBD3EF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6E3F3-A0E2-4574-AD7A-16F16B5EC9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2723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47739AB8-D564-376D-7FC6-A636E1F39D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479A7C8-A169-9D1F-961F-77D2DD8AEC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EA3AB75-2F75-AE6C-FEE3-85AEA951D8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286296-1C20-4561-BEB4-D93FBCDB73D6}" type="datetimeFigureOut">
              <a:rPr lang="fi-FI" smtClean="0"/>
              <a:t>4.10.2024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913D5C2-BCA9-336E-CCE2-69D242D603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2480915-AF8C-3618-308B-44C8621A2E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16E3F3-A0E2-4574-AD7A-16F16B5EC9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5999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30DC939-AA8A-C39A-AE8D-9FA31427633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Ympyräliike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C93F632-854B-B68C-32B4-08C454220FF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5709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82397E-4A85-D42B-64AA-D1430B927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Ympyräliike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1441DAC-899C-2530-0195-93AF6DDEA2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Ennakkotietoja</a:t>
            </a:r>
          </a:p>
        </p:txBody>
      </p:sp>
    </p:spTree>
    <p:extLst>
      <p:ext uri="{BB962C8B-B14F-4D97-AF65-F5344CB8AC3E}">
        <p14:creationId xmlns:p14="http://schemas.microsoft.com/office/powerpoint/2010/main" val="2702840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54F0729-6FDF-FC06-3D26-EBB1F825F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Tasainen ympyräliike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8292CA3E-88C1-C571-34C6-0AEC5A18C48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Nopeuden suuruus on vakio, suunta muuttuu</a:t>
                </a:r>
              </a:p>
              <a:p>
                <a:r>
                  <a:rPr lang="fi-FI" dirty="0"/>
                  <a:t>Suunnan muutos johtuu normaalikiihtyvyydestä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fi-FI" dirty="0"/>
                  <a:t>, jonka aiheuttaa keskeisvoima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fi-FI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p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den>
                    </m:f>
                  </m:oMath>
                </a14:m>
                <a:r>
                  <a:rPr lang="fi-FI" dirty="0"/>
                  <a:t>, missä</a:t>
                </a:r>
              </a:p>
              <a:p>
                <a:r>
                  <a:rPr lang="fi-FI" dirty="0"/>
                  <a:t>v on kappaleen ratanopeus</a:t>
                </a:r>
              </a:p>
              <a:p>
                <a:r>
                  <a:rPr lang="fi-FI" dirty="0"/>
                  <a:t>r on radan säde</a:t>
                </a:r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8292CA3E-88C1-C571-34C6-0AEC5A18C48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34382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2517921-EDFC-F2E1-8323-10B126023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Esim.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CF18264-1248-A43E-DB27-B832BFEB73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Mikko ajaa pyörällä nopeudella 25 km/h. Hän tulee mutkaan jonka kaarevuussäde on 6,4 m. Laske tarvittava renkaan ja asfaltin välinen kitkakerroin. Pitääkö Mikon hidastaa vauhtia?</a:t>
            </a:r>
          </a:p>
        </p:txBody>
      </p:sp>
    </p:spTree>
    <p:extLst>
      <p:ext uri="{BB962C8B-B14F-4D97-AF65-F5344CB8AC3E}">
        <p14:creationId xmlns:p14="http://schemas.microsoft.com/office/powerpoint/2010/main" val="13710365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E68125-C236-500C-BEFC-CAF36107E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9A13A2D-DF5B-F30B-0344-5BCFE5A3FC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3-5, 3-7, 3-8, 3-11, 3-14</a:t>
            </a:r>
          </a:p>
        </p:txBody>
      </p:sp>
    </p:spTree>
    <p:extLst>
      <p:ext uri="{BB962C8B-B14F-4D97-AF65-F5344CB8AC3E}">
        <p14:creationId xmlns:p14="http://schemas.microsoft.com/office/powerpoint/2010/main" val="34798248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77</Words>
  <Application>Microsoft Office PowerPoint</Application>
  <PresentationFormat>Laajakuva</PresentationFormat>
  <Paragraphs>13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Cambria Math</vt:lpstr>
      <vt:lpstr>Office-teema</vt:lpstr>
      <vt:lpstr>Ympyräliike</vt:lpstr>
      <vt:lpstr>Ympyräliike</vt:lpstr>
      <vt:lpstr>Tasainen ympyräliike</vt:lpstr>
      <vt:lpstr>Esim.</vt:lpstr>
      <vt:lpstr>tehtäviä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Ympyräliike</dc:title>
  <dc:creator>Leppänen Riku Joonatan</dc:creator>
  <cp:lastModifiedBy>Leppänen Riku Joonatan</cp:lastModifiedBy>
  <cp:revision>2</cp:revision>
  <dcterms:created xsi:type="dcterms:W3CDTF">2023-10-06T06:01:53Z</dcterms:created>
  <dcterms:modified xsi:type="dcterms:W3CDTF">2024-10-04T05:59:10Z</dcterms:modified>
</cp:coreProperties>
</file>