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9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30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1B01CE3-7316-CCE5-8A24-A2930DD61E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4C39DDB-2EAB-3596-24E4-7989FF19E1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F4E405B-3090-C26D-F6F3-88129D2E5A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BE388-5E18-4B54-B09A-DE611E64258E}" type="datetimeFigureOut">
              <a:rPr lang="fi-FI" smtClean="0"/>
              <a:t>30.9.2025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A4FD137-4A55-8B91-D871-8F883CF281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3E7F5C3-1AC2-44CA-3847-EB4E36D1B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BB7D0-9B19-47BA-A333-A14C09009FA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079015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239047B-C822-E5D9-AF34-23446F3CC1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308A2AE3-CABE-C450-EDC9-BE185865C3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2F248B8-A125-34FC-D2A6-97F0407A5C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BE388-5E18-4B54-B09A-DE611E64258E}" type="datetimeFigureOut">
              <a:rPr lang="fi-FI" smtClean="0"/>
              <a:t>30.9.2025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4C550B5-80F7-9CD9-0A5A-60F80F899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3E09DA0-F67B-389B-67D7-31C5D681AA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BB7D0-9B19-47BA-A333-A14C09009FA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04422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4A3BD2AB-0EFE-195C-3EF5-185211E848A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B1CF6F9D-F287-14C4-2443-9A914C2752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4548DAF-2741-F6DA-F560-F8E77B3D1C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BE388-5E18-4B54-B09A-DE611E64258E}" type="datetimeFigureOut">
              <a:rPr lang="fi-FI" smtClean="0"/>
              <a:t>30.9.2025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5FF9BD4-1393-09AB-1B63-C4464A2E4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22E7175-8249-AE5B-BFB1-C664B8704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BB7D0-9B19-47BA-A333-A14C09009FA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64460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8A9D3C6-76A4-FF6C-D856-C4505BC402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A56D344-02B0-3A51-535B-E86E183904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F7C12B7-35D9-C83B-0AF5-436B97F1B0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BE388-5E18-4B54-B09A-DE611E64258E}" type="datetimeFigureOut">
              <a:rPr lang="fi-FI" smtClean="0"/>
              <a:t>30.9.2025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2B4958F-55E0-AC6E-A8BC-CE5B4EBF00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871D9B6-989C-97AF-13BB-A3970BE622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BB7D0-9B19-47BA-A333-A14C09009FA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730632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052F01A-0D0D-4681-5695-601F09EA25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295CE69-BFAF-DC54-5B63-08045A7035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44FF505-E4C2-EBCD-EE4C-C111D025E5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BE388-5E18-4B54-B09A-DE611E64258E}" type="datetimeFigureOut">
              <a:rPr lang="fi-FI" smtClean="0"/>
              <a:t>30.9.2025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4ABC002-B0A9-5858-C096-E25C65921A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1466E08-4894-BADB-4A1C-59CA0E3535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BB7D0-9B19-47BA-A333-A14C09009FA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604893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79B77A1-3DD6-5332-313A-0C6F18A025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8933915-55B7-CFD1-C32A-0AAC9914FE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F8512D2D-5017-08F7-24F1-5CA41D52C8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4A0580F6-6EE7-1809-C863-93A7E62585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BE388-5E18-4B54-B09A-DE611E64258E}" type="datetimeFigureOut">
              <a:rPr lang="fi-FI" smtClean="0"/>
              <a:t>30.9.2025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BBBEE3D-8ACD-AC2F-BB91-9B90EAC00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315441B3-060E-228C-0E22-5908E189FA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BB7D0-9B19-47BA-A333-A14C09009FA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400240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7FBC07F-2097-CC01-ECDC-904B82EDF1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A221634-BAEF-1934-FDE8-5888A8C662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C0563274-59FD-E134-836A-2377FA1D5B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ED54FE2C-B631-D0C2-D336-8425119162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9105B067-B71D-72CA-65FF-75889EA30E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0AD4043E-95DC-2574-85A7-E45209EF24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BE388-5E18-4B54-B09A-DE611E64258E}" type="datetimeFigureOut">
              <a:rPr lang="fi-FI" smtClean="0"/>
              <a:t>30.9.2025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BEADC6F8-A0AE-A82C-A6C6-2A9E9A0055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22C177C1-67F4-22D8-752E-2CDA345C91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BB7D0-9B19-47BA-A333-A14C09009FA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656962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2C1AA80-3A16-B91B-98F9-18B938CE26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CCB626F3-8056-A92B-2F79-C8AAF292DB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BE388-5E18-4B54-B09A-DE611E64258E}" type="datetimeFigureOut">
              <a:rPr lang="fi-FI" smtClean="0"/>
              <a:t>30.9.2025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515821F3-B0CF-2CA4-CA5E-E98ED47CD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382C69C-CB10-DA21-A692-52F60188F9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BB7D0-9B19-47BA-A333-A14C09009FA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212015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3DA71C23-7B9C-87D4-BCC4-19CE970F76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BE388-5E18-4B54-B09A-DE611E64258E}" type="datetimeFigureOut">
              <a:rPr lang="fi-FI" smtClean="0"/>
              <a:t>30.9.2025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651B5F36-3F2C-4B4F-F7A9-D210477145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FBC1D6CD-0A04-FCEF-3B3F-FBA2C55047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BB7D0-9B19-47BA-A333-A14C09009FA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257196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0DD4B29-7A45-8B5F-2A82-5B2F782261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20D515F-8D06-E0C1-BD1D-6828B467A4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C930D6D6-A87A-C89B-1DD7-622BD4AB81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C1AA50D1-602D-4CCE-1417-F2B06EE8A3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BE388-5E18-4B54-B09A-DE611E64258E}" type="datetimeFigureOut">
              <a:rPr lang="fi-FI" smtClean="0"/>
              <a:t>30.9.2025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12E7DF6D-513F-137B-8EB1-DF2AFB1A93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323ED7A-9AD7-02AD-7921-0EB0D5053E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BB7D0-9B19-47BA-A333-A14C09009FA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141346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03D43CE-395C-D8DA-21BA-20F5F9F3C7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A5B286BB-5C4A-8E40-51ED-6C2E08014A5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C1D5E675-BFF1-60C8-9F28-EDA2931829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9A179DC-9D8C-004D-E713-95B292B783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BE388-5E18-4B54-B09A-DE611E64258E}" type="datetimeFigureOut">
              <a:rPr lang="fi-FI" smtClean="0"/>
              <a:t>30.9.2025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4D9E2DE9-4011-DBA7-DCA7-3631F3A7E3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457CE56-D5CF-5A2B-7070-EFF00833DF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BB7D0-9B19-47BA-A333-A14C09009FA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3846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BF4C68C4-B39E-8B28-B411-F89F41CB07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A71AE62-0769-B199-485F-25A332A789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1925D32-1DC0-1DC3-52F9-7734F259F2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EBE388-5E18-4B54-B09A-DE611E64258E}" type="datetimeFigureOut">
              <a:rPr lang="fi-FI" smtClean="0"/>
              <a:t>30.9.2025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AC5E417-0682-96AA-2972-71D193B65D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CC986F3-54AA-2EC2-EA35-EE95F4C0E6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7BB7D0-9B19-47BA-A333-A14C09009FA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25492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4276524-A486-7754-EC38-29E3822FCD6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Tasapaino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DF5E411C-EB69-175C-9BFD-FC42A850FC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389976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6BCFEF3-3A37-2482-C742-755F135550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Painopiste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A923352-EDE8-C30D-DF71-4FEA3C3549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660403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1993502-69D4-560F-532C-27B7B52B9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Demo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73E0044-6817-E7C0-BFCC-43DC90EB1A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833886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94112F2-90F0-0232-C4EC-AD520447F0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Painopiste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E72325E-CD44-F733-9C33-F4300951D1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Painopisteestä tuettu kappale pysyy tasapainossa</a:t>
            </a:r>
          </a:p>
          <a:p>
            <a:r>
              <a:rPr lang="fi-FI" dirty="0"/>
              <a:t>Kappaleen gravitaatiovoiman voimanuoli piirretään sen painopisteeseen</a:t>
            </a:r>
          </a:p>
          <a:p>
            <a:r>
              <a:rPr lang="fi-FI" dirty="0"/>
              <a:t>Jos gravitaatiovoiman voimanuoli menee tukipinnan ulkopuolelle, kappale kaatuu</a:t>
            </a:r>
          </a:p>
        </p:txBody>
      </p:sp>
    </p:spTree>
    <p:extLst>
      <p:ext uri="{BB962C8B-B14F-4D97-AF65-F5344CB8AC3E}">
        <p14:creationId xmlns:p14="http://schemas.microsoft.com/office/powerpoint/2010/main" val="37397603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BC2C1E5-2CAF-F163-5C28-E8CBF0853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Jäykän kappaleen tasapainoehdot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C70069A-1DB8-892B-963D-C8AEC3F73E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52239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EE8D4C5-FB83-8048-A656-A6CA9040AC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Ratkaisun eteneminen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81E0CC69-5B91-1014-CE9F-F565F89DB62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fi-FI" dirty="0"/>
                  <a:t>Voimakuvio!</a:t>
                </a:r>
              </a:p>
              <a:p>
                <a:r>
                  <a:rPr lang="fi-FI" dirty="0"/>
                  <a:t>Merkitse kiertoakseli, valitse se niin että momenttiehdosta tulee mahdollisimman helppo</a:t>
                </a:r>
              </a:p>
              <a:p>
                <a:r>
                  <a:rPr lang="fi-FI" dirty="0"/>
                  <a:t>Kirjoita tasapainoehdot: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fi-FI" b="0" i="0" smtClean="0">
                        <a:latin typeface="Cambria Math" panose="02040503050406030204" pitchFamily="18" charset="0"/>
                      </a:rPr>
                      <m:t>Σ</m:t>
                    </m:r>
                    <m:acc>
                      <m:accPr>
                        <m:chr m:val="̅"/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</m:acc>
                    <m:r>
                      <a:rPr lang="fi-FI" b="0" i="1" smtClean="0">
                        <a:latin typeface="Cambria Math" panose="02040503050406030204" pitchFamily="18" charset="0"/>
                      </a:rPr>
                      <m:t>=</m:t>
                    </m:r>
                    <m:acc>
                      <m:accPr>
                        <m:chr m:val="̅"/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acc>
                  </m:oMath>
                </a14:m>
                <a:r>
                  <a:rPr lang="fi-FI" dirty="0"/>
                  <a:t> ja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fi-FI" b="0" i="0" smtClean="0">
                        <a:latin typeface="Cambria Math" panose="02040503050406030204" pitchFamily="18" charset="0"/>
                      </a:rPr>
                      <m:t>Σ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lang="fi-FI" dirty="0"/>
              </a:p>
              <a:p>
                <a:r>
                  <a:rPr lang="fi-FI" dirty="0"/>
                  <a:t>Ratkaise tasapainoehdoista kysytyt suureet. Jos voimasta tulee negatiivinen, sen suunta on päinvastainen kuin voimakuviossa oli.</a:t>
                </a:r>
              </a:p>
            </p:txBody>
          </p:sp>
        </mc:Choice>
        <mc:Fallback xmlns="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81E0CC69-5B91-1014-CE9F-F565F89DB62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948672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6FF62CA-B888-24C8-88B4-7260CBADEC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4157306-2744-9B3E-6B46-D9CB807509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14077001-A19B-66B9-84FA-ECBF160B13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682" y="1180624"/>
            <a:ext cx="11664967" cy="37035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00567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F6CF0DE-2CA4-C4F7-A10A-82184CE756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tehtäviä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A95766E-7E12-D5DB-15AB-90AA12919C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/>
              <a:t>2-2, 2-5, 2-7, 2-8, 2-12</a:t>
            </a:r>
          </a:p>
        </p:txBody>
      </p:sp>
    </p:spTree>
    <p:extLst>
      <p:ext uri="{BB962C8B-B14F-4D97-AF65-F5344CB8AC3E}">
        <p14:creationId xmlns:p14="http://schemas.microsoft.com/office/powerpoint/2010/main" val="27974735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</TotalTime>
  <Words>82</Words>
  <Application>Microsoft Office PowerPoint</Application>
  <PresentationFormat>Laajakuva</PresentationFormat>
  <Paragraphs>15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Cambria Math</vt:lpstr>
      <vt:lpstr>Office-teema</vt:lpstr>
      <vt:lpstr>Tasapaino</vt:lpstr>
      <vt:lpstr>Painopiste</vt:lpstr>
      <vt:lpstr>Demo</vt:lpstr>
      <vt:lpstr>Painopiste</vt:lpstr>
      <vt:lpstr>Jäykän kappaleen tasapainoehdot</vt:lpstr>
      <vt:lpstr>Ratkaisun eteneminen</vt:lpstr>
      <vt:lpstr>PowerPoint-esitys</vt:lpstr>
      <vt:lpstr>tehtäviä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Tasapaino</dc:title>
  <dc:creator>Leppänen Riku Joonatan</dc:creator>
  <cp:lastModifiedBy>Leppänen Riku Joonatan</cp:lastModifiedBy>
  <cp:revision>2</cp:revision>
  <dcterms:created xsi:type="dcterms:W3CDTF">2023-10-04T05:42:07Z</dcterms:created>
  <dcterms:modified xsi:type="dcterms:W3CDTF">2025-09-30T15:05:12Z</dcterms:modified>
</cp:coreProperties>
</file>