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0" r:id="rId6"/>
    <p:sldId id="264" r:id="rId7"/>
    <p:sldId id="265" r:id="rId8"/>
    <p:sldId id="259" r:id="rId9"/>
    <p:sldId id="263" r:id="rId10"/>
    <p:sldId id="261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09B53D-BE4D-47A6-B933-8F0EE0E23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A6F65F-2622-4D49-99B7-68F31C533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9F75B2-C8AC-43A5-B364-F9041BC59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78FBAB-0225-43DD-8F95-8D1720F92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E4A9EF-B763-4505-B3DE-6FF55F0B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51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11DA27-9534-439C-8B69-07FA379DB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0E7C56-C94B-4081-AEFB-3973F34C5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858325-AD3A-4497-B1DE-7CF4B179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90BE15-DFFE-4B48-9CAD-0C7F4744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9E62DB-E242-469A-A205-8050B79E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20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5E5FAF3-864E-4085-ADC8-259F308CB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2962D9-DAC4-44DA-965B-0042FDB03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960EE1-212E-4EF3-BA23-0E6B21E6A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213BE2-E84D-4FAE-9CF7-468FC830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611A20-5F25-44E9-A67B-CCF11E24E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91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57D027-141A-4947-950C-EE0435F8A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B593C9-65CB-4DEF-9D4B-A9F03BE12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26C297-1C29-4CE4-A48B-363B37A1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76C1A6-5F69-4FC4-95FE-6B861EE5C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833D48-AF4F-4559-BF53-6ADC2708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96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694CF6-BFF2-4212-8F94-0AC5ECD4E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A189DB1-E341-47B8-86B0-3F5E944F5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857571-2CF8-4B94-9A3F-B76A1A8BA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023F95-9A52-4D7B-81B2-9F9D82163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119387-C778-43E0-AC48-75AF12EB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80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EB35F1-9699-4546-A62E-D204F667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58BC7E-4F2D-4EAF-A5B2-FD6F5007FC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B7C301-A87A-42EC-8811-A9B9DE96D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F7DBCD-202F-492A-9E72-0C1D473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B8DBBCB-E5AC-4D7D-A020-1B80E5D9B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25859C3-ED9F-4657-B6FC-CC624CFC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1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1F517D-4A3F-4418-BB8E-79E7A37A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C56AFB-6813-41EC-8053-6090F969F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262B94-A57A-4E7F-8106-ABD99BB26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BC387DD-9D73-4099-B49D-09D9DEABEE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9231277-9BFA-47B1-87DC-55763DA11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5ACD664-8550-4F6E-BDAF-86DBFA54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1998247-23E8-4852-A80D-CFC02A49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AF7B48E-45C6-4D45-9269-C8B37ECDD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15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62A9D4-E86E-47C3-B4E3-DAF43DCDF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97A6662-6E02-45C7-BF62-D38757A6C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2D0C22A-B790-45AC-A0E9-9BC98FE35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0963E13-2EF9-4AFF-8352-B79114C9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39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447BE1-1A0F-4AE9-8B6D-82999EFDF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1F52EDA-12A4-4FB6-825F-F21252FB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9770C22-2846-4D72-B669-4E201E0F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67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0E4125-36ED-4D27-AF85-6B9C3E9AA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7BCDD5-B439-47B0-A108-6056C26AE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7C9522-FE19-44C3-A304-96948FE37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4A3FE0-319E-43A4-A32D-B74BA5B3C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0942B8-FEBF-410C-9201-42A2C3A7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23AACC-DB77-4267-9DAE-6A769001C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0141EE-C19F-497B-A9C9-7E974B86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B49D0D4-0A73-4B07-AEBF-FD020804B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F1A872-9FC9-4E90-AD13-4BDC3590C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91A753-3295-4154-B787-72522291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AC7AB1-0B8A-4DA2-AAC6-46613963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A979BB-C331-4625-879B-B76F38DDB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10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0CB86C8-0AE1-48E7-AD0D-B3BE912B3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98DB2D-A4DD-4F24-80E2-7279DD254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4B7F39-77D4-4F26-AC97-4527E9B6B0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8A006-753C-4C0D-B043-88500D81FD45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73EC2D-E0ED-4496-8D21-16EF3B20A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0D0190-914A-43D8-B5C2-C05684B5F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66E9D-6002-427C-89C0-DDCE93D10D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81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329BFD-DEBA-41FD-ADD5-83EFFF57DD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Planeettojen ja satelliittien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079467-CC25-42EB-BA94-259280B220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729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1C7666-549C-48A0-BFF9-65F8D2A30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85E399-FE7C-49F8-BD89-95E83F374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5-3, 5-5(</a:t>
            </a:r>
            <a:r>
              <a:rPr lang="fi-FI" dirty="0" err="1"/>
              <a:t>maol</a:t>
            </a:r>
            <a:r>
              <a:rPr lang="fi-FI" dirty="0"/>
              <a:t> säde ja kiertoaika), 5-9, 5-11, 5-16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16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8B0B4D-3BF7-4AD0-8B87-43CE7113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Planeettojen radat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C4C409-6575-437E-83FB-5F27133FF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Planeetat kiertävät aurinkoa ellipsiratoja pitkin. Radat ovat kuitenkin lähes ympyröitä, joten voidaan olettaa radan olevan ympyrä.</a:t>
            </a:r>
          </a:p>
          <a:p>
            <a:r>
              <a:rPr lang="fi-FI" dirty="0"/>
              <a:t>Tarkastellaan aina kahden kappaleen systeemejä.</a:t>
            </a:r>
          </a:p>
        </p:txBody>
      </p:sp>
    </p:spTree>
    <p:extLst>
      <p:ext uri="{BB962C8B-B14F-4D97-AF65-F5344CB8AC3E}">
        <p14:creationId xmlns:p14="http://schemas.microsoft.com/office/powerpoint/2010/main" val="417125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F89932-13D6-342B-4497-6FD538CE0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Ratanopeuden ja kiertoajan yhteys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997419-955E-B521-BC09-2D390A9E0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104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C5E6A7-A2FC-476B-AACB-A0CCAD85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Ratanopeuden ja kiertoajan yhteys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E87212-2D22-4930-A58F-B11D4AABFC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fi-FI" dirty="0"/>
                  <a:t>missä </a:t>
                </a:r>
              </a:p>
              <a:p>
                <a:pPr marL="0" indent="0">
                  <a:buNone/>
                </a:pPr>
                <a:r>
                  <a:rPr lang="fi-FI" dirty="0"/>
                  <a:t>T= kiertoaika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EE87212-2D22-4930-A58F-B11D4AABFC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14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52AE92-7BFB-4536-BF73-532E5F4C2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C439D3-EED2-455B-924F-F27CD0F74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Lasketaan kuun kiertoaika maan ympäri</a:t>
            </a:r>
          </a:p>
        </p:txBody>
      </p:sp>
    </p:spTree>
    <p:extLst>
      <p:ext uri="{BB962C8B-B14F-4D97-AF65-F5344CB8AC3E}">
        <p14:creationId xmlns:p14="http://schemas.microsoft.com/office/powerpoint/2010/main" val="186841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42168F-6B1F-EBAC-5FE2-C3DE54A85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pyörimisnopeus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12C376-9D85-B62E-F8C5-F91F308D1B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N on kierrosten lukumäärä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fi-FI" dirty="0"/>
                  <a:t>t on kulunut aika</a:t>
                </a: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12C376-9D85-B62E-F8C5-F91F308D1B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7577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C2167B-36F9-5C89-A5B2-B92CE4D1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kulmanopeus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B57CB20-4DFB-E708-F084-08BC659428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Kertoo kuinka nopeasti kappale pyörii yksikössä rad/s</a:t>
                </a:r>
              </a:p>
              <a:p>
                <a:endParaRPr lang="fi-FI" dirty="0"/>
              </a:p>
              <a:p>
                <a:r>
                  <a:rPr lang="fi-FI" dirty="0"/>
                  <a:t>Esim. Kappaleen pyörimisnopeus on 1/s. Kuinka suuri on kappaleen kulmanopeus?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𝑟𝑎𝑑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B57CB20-4DFB-E708-F084-08BC659428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752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C1770C-6AD4-4A67-9796-D25B1E94E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Geostationäärinen</a:t>
            </a:r>
            <a:r>
              <a:rPr lang="fi-FI" dirty="0"/>
              <a:t> rata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A06646-CB1D-4EC2-895F-51F594F07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Satelliitti pysyy jatkuvasti saman paikkakunnan yläpuolella. Sen kiertoaika on 24h</a:t>
            </a:r>
          </a:p>
        </p:txBody>
      </p:sp>
    </p:spTree>
    <p:extLst>
      <p:ext uri="{BB962C8B-B14F-4D97-AF65-F5344CB8AC3E}">
        <p14:creationId xmlns:p14="http://schemas.microsoft.com/office/powerpoint/2010/main" val="252290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4C255-3D88-27DC-27B1-3C2B526EE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pakonopeudet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0EC8E4-0831-E681-119F-A8D9771BF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pakonopeus: kappale päätyy maata kiertävälle radalle</a:t>
            </a:r>
          </a:p>
          <a:p>
            <a:r>
              <a:rPr lang="fi-FI" dirty="0"/>
              <a:t>2. pakonopeus: päätyy aurinkoa kiertävälle radalle</a:t>
            </a:r>
          </a:p>
          <a:p>
            <a:r>
              <a:rPr lang="fi-FI" dirty="0"/>
              <a:t>3. pakonopeus: päätyy pois aurinkokunnasta</a:t>
            </a:r>
          </a:p>
        </p:txBody>
      </p:sp>
    </p:spTree>
    <p:extLst>
      <p:ext uri="{BB962C8B-B14F-4D97-AF65-F5344CB8AC3E}">
        <p14:creationId xmlns:p14="http://schemas.microsoft.com/office/powerpoint/2010/main" val="826203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148</Words>
  <Application>Microsoft Office PowerPoint</Application>
  <PresentationFormat>Laajakuva</PresentationFormat>
  <Paragraphs>27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Planeettojen ja satelliittien liike</vt:lpstr>
      <vt:lpstr>Planeettojen radat</vt:lpstr>
      <vt:lpstr>Ratanopeuden ja kiertoajan yhteys</vt:lpstr>
      <vt:lpstr>Ratanopeuden ja kiertoajan yhteys</vt:lpstr>
      <vt:lpstr>Esim.</vt:lpstr>
      <vt:lpstr>pyörimisnopeus</vt:lpstr>
      <vt:lpstr>kulmanopeus</vt:lpstr>
      <vt:lpstr>Geostationäärinen rata</vt:lpstr>
      <vt:lpstr>pakonopeudet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Planeettojen ja satelliittien liike</dc:title>
  <dc:creator>User</dc:creator>
  <cp:lastModifiedBy>Leppänen Riku Joonatan</cp:lastModifiedBy>
  <cp:revision>11</cp:revision>
  <dcterms:created xsi:type="dcterms:W3CDTF">2019-04-17T05:30:38Z</dcterms:created>
  <dcterms:modified xsi:type="dcterms:W3CDTF">2025-10-08T11:59:48Z</dcterms:modified>
</cp:coreProperties>
</file>