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80665C-10C0-5447-EC56-D4C2B21FA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1B9A4C5-8EB1-E17C-3C37-5D0503FC1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6911B25-AAC3-1CF5-7BD3-499B1D731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0CC6701-1481-B7D0-40E3-B8D77927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CFB432-3C33-7A3E-3F14-DB60E38FA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76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6BE926-1F71-67EA-6E25-725415B56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127D29F-7E48-736B-9733-38745D67A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5DA2CA0-0C2C-69B2-2B59-5FA9539B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2B3139A-E064-C50D-5372-290ECA008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5F56B0A-319F-A4CF-0CCB-07F4B3C4C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81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1CFB03A-0F75-9544-299D-C99BF9228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9F7F48E-0BE9-4823-FB10-494CB256C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CA501A-766E-297D-D81B-F672F8681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A245A0A-3AD7-A597-591E-8A274594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FC7B21-F428-D9E9-5059-63702A9E6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915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D9F0C5-6C5E-7CE9-B187-136EFE977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3D036B-E49B-9E0F-4A79-48233B6F5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53ECF8-00AF-3D19-D0F6-94D2231D8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2303C3-26B6-D9B0-E369-F26439E4C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570E0A-F4AC-4722-0837-1AE0551FF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304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9F3407-180F-DDDE-3384-4200C36C5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994936D-B286-262E-967B-7443880AF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181C2FC-1ED8-205B-BDE3-FD3E18B8F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D755C24-3022-FE8A-958D-E9CA564F4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277102D-104C-ED1D-9F83-381EBBA15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073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E0E19B-8CD7-C3BA-6E33-BB9A4972E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6B78EB0-32FA-B144-CB32-91F7609984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1801CD3-EC4E-6D69-0262-47C794F90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976BD90-CFB9-6C41-8DA3-48AAE9F1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A7322AC-FC52-2F47-5B46-1FD6FA4A9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7EB53CA-ECC8-1897-1B9E-B7F087B09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4317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236258-4659-4200-4583-039F4CF9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C57A64D-9073-7CD1-3043-1977CDF36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E53A605-069E-B0E4-3183-449B3917D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99D6621-D19A-F230-FFAB-07D6063F18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6939A58-0C3B-FDC2-3EAA-5C2B4E3DD8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84552A2-63FE-16EA-CCB6-142FE5B48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C432110-FEBB-1FE7-FD91-180990DE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90330CF-5063-3554-A4FA-12BEC6041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06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638A96-9D9B-BBE5-B42F-1AB305CA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7E47FC9-A03C-D3C9-E16E-3034138E7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CE5B79A-4FDF-37DD-9A00-F814FE78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E2009F0-A828-CF6C-4A1F-3F755FA25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494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12B4B28-2FCE-B3BD-2599-9BBA26242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7735C8E-07DA-00AA-630C-840928F42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9840D52-7642-843B-F89E-0B00467B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722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25598F-3724-DB77-5B57-B419AAA38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AA5C09-9782-5B70-3ADB-C29B3DDF9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A72E134-32B1-B721-0725-69D6AB180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3CE6038-97C3-54E4-4BAF-6308EDBB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96CA27B-5042-16DD-241D-98C9D591E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8F774C4-CFB3-F0CD-6536-FB3C55E24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608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CF830-D621-D271-D67A-CD9C959BA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DF6288F-B97D-79FE-0657-CC24ED1F49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6292D24-F49E-81B7-0EFD-7DE5C8DC0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B0C2BBD-7BE6-DFC8-3815-977D5ED19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5C6A18-4E29-4075-338B-2CF4F22AB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A8EFA5A-B078-2426-00AE-682616DFC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810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A37C7D-889A-1702-A06E-D651E2D9E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FBED246-20E9-C9C8-5032-57D24503F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E84B9C-917C-9FCF-51F6-9DB0F85B99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DAFCC-CA99-42F9-8091-2B8B5B4A8FCA}" type="datetimeFigureOut">
              <a:rPr lang="fi-FI" smtClean="0"/>
              <a:t>30.9.2024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A61BCA9-C4FE-515C-BAA0-BA3478D770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8D99F91-AB34-13D9-04ED-0B072BD6B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23C06-D622-4CF4-B110-C5B8B2F4D5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837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FAF0F7-39D6-C221-418B-CAB1AFC044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Momentti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358B776-658C-D0DE-C28E-EEE950B8A4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5111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C73CD9-0172-B276-5C7A-5D6B3CD4F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4AA691-EC0C-3910-7219-46ABD8666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Koe n.60p</a:t>
            </a:r>
          </a:p>
          <a:p>
            <a:r>
              <a:rPr lang="fi-FI" dirty="0"/>
              <a:t>1-2 labraa (12p.)</a:t>
            </a:r>
          </a:p>
          <a:p>
            <a:r>
              <a:rPr lang="fi-FI" dirty="0"/>
              <a:t>Kokeellinen kotitehtävä (6p. + 6 bonuspistettä)</a:t>
            </a:r>
          </a:p>
          <a:p>
            <a:r>
              <a:rPr lang="fi-FI" dirty="0"/>
              <a:t>Muuta?</a:t>
            </a:r>
          </a:p>
          <a:p>
            <a:r>
              <a:rPr lang="fi-FI" dirty="0"/>
              <a:t>Tehtyjen tehtävien näyttämisestä ja selittämisestä 1 bonuspiste per kerta </a:t>
            </a:r>
            <a:r>
              <a:rPr lang="fi-FI" dirty="0" err="1"/>
              <a:t>max</a:t>
            </a:r>
            <a:r>
              <a:rPr lang="fi-FI" dirty="0"/>
              <a:t> 6p</a:t>
            </a:r>
          </a:p>
        </p:txBody>
      </p:sp>
    </p:spTree>
    <p:extLst>
      <p:ext uri="{BB962C8B-B14F-4D97-AF65-F5344CB8AC3E}">
        <p14:creationId xmlns:p14="http://schemas.microsoft.com/office/powerpoint/2010/main" val="303732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C81551-82ED-D0D9-867F-98D84EEE6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Demo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181A35E-9E7C-458E-3BEA-A64FA549E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Havaittiin: mitä suurempi etäisyys kiinnityspisteestä, sitä suurempi voima tarvitaan</a:t>
            </a:r>
          </a:p>
          <a:p>
            <a:r>
              <a:rPr lang="fi-FI" dirty="0"/>
              <a:t>Tuloksia käsittelemällä todettiin että yhteys on kääntäen verrannollinen</a:t>
            </a:r>
          </a:p>
        </p:txBody>
      </p:sp>
    </p:spTree>
    <p:extLst>
      <p:ext uri="{BB962C8B-B14F-4D97-AF65-F5344CB8AC3E}">
        <p14:creationId xmlns:p14="http://schemas.microsoft.com/office/powerpoint/2010/main" val="115620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6253B9-3347-4F48-342A-110745C2F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Momentti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A2AE36-8532-F435-0253-C540E2288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M=Fr, missä</a:t>
            </a:r>
          </a:p>
          <a:p>
            <a:r>
              <a:rPr lang="fi-FI" dirty="0"/>
              <a:t>F on vääntävän voiman kohtisuora komponentti</a:t>
            </a:r>
          </a:p>
          <a:p>
            <a:r>
              <a:rPr lang="fi-FI" dirty="0"/>
              <a:t>r on voiman varsi, eli kuinka kaukana voima on vääntöpisteestä</a:t>
            </a:r>
          </a:p>
          <a:p>
            <a:r>
              <a:rPr lang="fi-FI" dirty="0"/>
              <a:t>Yksikkö Nm joka ei ole Joule</a:t>
            </a:r>
          </a:p>
          <a:p>
            <a:r>
              <a:rPr lang="fi-FI" dirty="0"/>
              <a:t>Merkki kertoo suunnan. Yleensä positiivinen suunta on vastapäivään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036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0EADE5-85E7-1EA4-FE46-87466052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Momentin sovelluksia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D036F4-4A3C-303E-C864-6BE394794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Pulttien kiristys</a:t>
            </a:r>
          </a:p>
          <a:p>
            <a:r>
              <a:rPr lang="fi-FI" dirty="0"/>
              <a:t>Raskaan esineen nostamien tukipisteen avulla</a:t>
            </a:r>
          </a:p>
        </p:txBody>
      </p:sp>
    </p:spTree>
    <p:extLst>
      <p:ext uri="{BB962C8B-B14F-4D97-AF65-F5344CB8AC3E}">
        <p14:creationId xmlns:p14="http://schemas.microsoft.com/office/powerpoint/2010/main" val="1783804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09C57B-6AF8-2E93-8BDA-621355936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kokonaismomentti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22AB1E-DFC1-55BF-8B37-35A7C1C91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Jos kappaleeseen vaikuttaa useampi voima, jolla on momenttia, täytyy laskea kokonaismomentti</a:t>
            </a:r>
          </a:p>
          <a:p>
            <a:r>
              <a:rPr lang="fi-FI" dirty="0"/>
              <a:t>Kokonaismomentti kertoo mihin suuntaan kappale lähtee kääntymään</a:t>
            </a:r>
          </a:p>
          <a:p>
            <a:r>
              <a:rPr lang="fi-FI" dirty="0"/>
              <a:t>Esim.</a:t>
            </a:r>
          </a:p>
          <a:p>
            <a:r>
              <a:rPr lang="fi-FI" dirty="0"/>
              <a:t>2m pitkä harja tuetaan 10cm päästä harjan harjaosasta. Harjaa tukeva voima on 4,5N. Harjan pääty painaa 400g ja harjan varsi painaa 30g/m. Kumpaan suuntaan harja kaatuu?</a:t>
            </a:r>
          </a:p>
        </p:txBody>
      </p:sp>
    </p:spTree>
    <p:extLst>
      <p:ext uri="{BB962C8B-B14F-4D97-AF65-F5344CB8AC3E}">
        <p14:creationId xmlns:p14="http://schemas.microsoft.com/office/powerpoint/2010/main" val="2804153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C3A5F2-003C-3E71-B55E-19DDCA70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40D209-9AC2-59BD-E1CE-4FFB54CF1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1-4, 1-5, 1-6, 1-7</a:t>
            </a:r>
            <a:r>
              <a:rPr lang="fi-FI"/>
              <a:t>, 1-11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362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165</Words>
  <Application>Microsoft Office PowerPoint</Application>
  <PresentationFormat>Laajakuva</PresentationFormat>
  <Paragraphs>26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Momentti</vt:lpstr>
      <vt:lpstr>arviointi</vt:lpstr>
      <vt:lpstr>Demo</vt:lpstr>
      <vt:lpstr>Momentti</vt:lpstr>
      <vt:lpstr>Momentin sovelluksia</vt:lpstr>
      <vt:lpstr>kokonaismomentti</vt:lpstr>
      <vt:lpstr>tehtäviä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Momentti</dc:title>
  <dc:creator>Leppänen Riku Joonatan</dc:creator>
  <cp:lastModifiedBy>Leppänen Riku Joonatan</cp:lastModifiedBy>
  <cp:revision>3</cp:revision>
  <dcterms:created xsi:type="dcterms:W3CDTF">2023-10-03T05:43:34Z</dcterms:created>
  <dcterms:modified xsi:type="dcterms:W3CDTF">2024-09-30T06:53:10Z</dcterms:modified>
</cp:coreProperties>
</file>