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8D0014-D818-7FCD-F633-4C48DA24B9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3E5EBB7-8561-F82B-9D9C-DD70BB14D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4D9E945-F0F8-9C03-6297-2FC18B66E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A407C-F2BB-41D0-9418-C23B09F045CF}" type="datetimeFigureOut">
              <a:rPr lang="fi-FI" smtClean="0"/>
              <a:t>17.10.2025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EB83414-9E0C-3808-E6E4-30CAE4C39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BFD070-E7B1-FD26-785B-7CB5A49D0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C15B-0A60-4028-BA7F-15887D2FFE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0141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7912B5-DFC9-5403-EC95-89526C051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66F5CBA-C912-B32A-E083-66BE6A40C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6CCBF78-25C4-1D8D-97DD-05A8E4196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A407C-F2BB-41D0-9418-C23B09F045CF}" type="datetimeFigureOut">
              <a:rPr lang="fi-FI" smtClean="0"/>
              <a:t>17.10.2025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CF14EB6-CD08-6526-0540-3E66CB452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B0A09CE-ABA9-4362-FA2C-8F63A6C9E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C15B-0A60-4028-BA7F-15887D2FFE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4402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8378A3F-5C89-9EFD-833F-4AC4B36BCF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E52BB16-47B8-E7F3-D51A-59D44587FF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89D8E2E-DB43-7E63-253C-B034ABE5F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A407C-F2BB-41D0-9418-C23B09F045CF}" type="datetimeFigureOut">
              <a:rPr lang="fi-FI" smtClean="0"/>
              <a:t>17.10.2025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9A2DE3-44FC-9211-2767-021C65140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FAB09E6-7BB6-4751-CDC9-756444F6E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C15B-0A60-4028-BA7F-15887D2FFE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9513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06BF62-2883-7D4B-F4D9-408DA78CE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BA42F67-5A03-71F0-C312-C2513BDE4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E1B9BAB-2F74-E213-9483-248675A53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A407C-F2BB-41D0-9418-C23B09F045CF}" type="datetimeFigureOut">
              <a:rPr lang="fi-FI" smtClean="0"/>
              <a:t>17.10.2025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3F08BEF-873A-999B-D1FF-10F750A02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5EAB0D-1310-A810-828E-13E408CBD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C15B-0A60-4028-BA7F-15887D2FFE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0611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7289DB-E3B7-438F-8BB2-5FB168C33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01884F5-731F-F54C-90D8-16122F5E0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F94015B-451D-A86E-F782-3DD87ECC0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A407C-F2BB-41D0-9418-C23B09F045CF}" type="datetimeFigureOut">
              <a:rPr lang="fi-FI" smtClean="0"/>
              <a:t>17.10.2025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8298610-5195-F568-88FA-AAD6EAB19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025F372-A638-8F7D-27C5-2E55BA594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C15B-0A60-4028-BA7F-15887D2FFE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240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3F69C6-BE00-FF9F-49EA-DEA8BFD0D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FF53B8-F7EB-D0AD-4DC4-CB376B6FD9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2B28488-4184-C751-0644-01F7569B20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C55700A-A86F-3857-606C-63958A581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A407C-F2BB-41D0-9418-C23B09F045CF}" type="datetimeFigureOut">
              <a:rPr lang="fi-FI" smtClean="0"/>
              <a:t>17.10.2025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C0D642A-DC8B-8981-4C5B-E90AB36A6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12E4612-2E1B-A8F2-8E53-B038DAFE6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C15B-0A60-4028-BA7F-15887D2FFE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926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4C6334-9296-FB56-B981-D708267CA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F1596B0-4EAD-9917-BC92-8FBECBD9E8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3560314-E4AA-A43A-4252-9C45B7A67D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430F536-9C5E-DBC4-A221-5EA3F0D744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6742EDE-69E3-FE70-3049-E79377D387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41674A5-E711-0D43-E9FF-EA763D0BD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A407C-F2BB-41D0-9418-C23B09F045CF}" type="datetimeFigureOut">
              <a:rPr lang="fi-FI" smtClean="0"/>
              <a:t>17.10.2025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F09F726-1FC2-1483-C91B-7B3766A28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CE39B48-3FF3-ABA0-D35E-DC5341C24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C15B-0A60-4028-BA7F-15887D2FFE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7007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E587E6-7719-45FB-82EA-ABCA21A48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62B9D6C-BD0E-F000-623E-78B0912BB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A407C-F2BB-41D0-9418-C23B09F045CF}" type="datetimeFigureOut">
              <a:rPr lang="fi-FI" smtClean="0"/>
              <a:t>17.10.2025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812AC1F-A20B-88DF-CC9E-695CF2F42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339F651-61DF-8050-2E97-C64689EB2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C15B-0A60-4028-BA7F-15887D2FFE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7315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B93DDB9-6759-1A8A-CED7-AE07FCCF4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A407C-F2BB-41D0-9418-C23B09F045CF}" type="datetimeFigureOut">
              <a:rPr lang="fi-FI" smtClean="0"/>
              <a:t>17.10.2025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AE9A970-9EDF-2E1F-FFE9-127C3C927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121DD5F-C633-BE8F-A973-80B97E7B2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C15B-0A60-4028-BA7F-15887D2FFE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506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DCE7FC-9C1D-0A66-F2D8-BDA7EF901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30402D-05AD-0C2A-936A-48D154F8C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EAF9CB6-A4A6-986E-DB66-A3D6C6F559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D00F295-3C19-B180-F39E-25417D16D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A407C-F2BB-41D0-9418-C23B09F045CF}" type="datetimeFigureOut">
              <a:rPr lang="fi-FI" smtClean="0"/>
              <a:t>17.10.2025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838E5DC-6ED4-A483-B6D2-33EE9C5E9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641092A-1364-5640-293C-C5AA112EC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C15B-0A60-4028-BA7F-15887D2FFE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7226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EF8E5C-29EE-0915-C8DD-02D2DAEA2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3649016-FFE3-9BA0-CBB3-42E153E8E1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B359919-6B78-1EE0-4401-A81FDC248B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D57D34C-185C-5DA4-8DD3-26BB23EC1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A407C-F2BB-41D0-9418-C23B09F045CF}" type="datetimeFigureOut">
              <a:rPr lang="fi-FI" smtClean="0"/>
              <a:t>17.10.2025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9597F7C-CE21-61A4-1499-E947FD105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2FD12AF-66DC-469C-CABD-C1A513562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C15B-0A60-4028-BA7F-15887D2FFE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5097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5E46FF6-7B1C-22A4-215E-A8F22D6CB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171764-833F-650A-20E1-1DDC27B8C0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D188D53-C55D-5956-D338-581F324D6E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A407C-F2BB-41D0-9418-C23B09F045CF}" type="datetimeFigureOut">
              <a:rPr lang="fi-FI" smtClean="0"/>
              <a:t>17.10.2025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AEAAC48-57F8-494B-9DCD-7D53214218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59B32A9-CA3C-01F5-D655-4ECB3461F1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EC15B-0A60-4028-BA7F-15887D2FFE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1445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72F4C5-CF20-B651-E44E-310FC521C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Harmonisen värähtelijän energia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C4AD082-A7DE-77E5-78EF-0D7C16D6F0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5053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642AD2-7073-9E08-FCC4-392ED12C6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E2F07ABF-2351-E1F8-583D-2E632782B62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Jousivoima on konservatiivinen voima. Mitä tämä tarkoittaa?</a:t>
                </a:r>
              </a:p>
              <a:p>
                <a:r>
                  <a:rPr lang="fi-FI" dirty="0"/>
                  <a:t>Konservatiivista voimaa vastaan tehty työ ei riipu reitistä</a:t>
                </a:r>
              </a:p>
              <a:p>
                <a:r>
                  <a:rPr lang="fi-FI" dirty="0"/>
                  <a:t>Energiaa voi varastoida potentiaalienergiaksi</a:t>
                </a:r>
              </a:p>
              <a:p>
                <a:r>
                  <a:rPr lang="fi-FI" dirty="0"/>
                  <a:t>Työ?</a:t>
                </a:r>
              </a:p>
              <a:p>
                <a:r>
                  <a:rPr lang="fi-FI" dirty="0"/>
                  <a:t>Jousen tekemä työ: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𝑘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fi-FI" dirty="0"/>
                  <a:t> 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E2F07ABF-2351-E1F8-583D-2E632782B62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3189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5C054B-C585-BAAF-05CC-7E6C55C06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 värähdysliikkeessä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8A0D9FD2-9D66-9BA2-B8E6-7940722EB5E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𝑘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fi-FI" dirty="0"/>
                  <a:t>,missä</a:t>
                </a:r>
              </a:p>
              <a:p>
                <a:r>
                  <a:rPr lang="fi-FI" dirty="0"/>
                  <a:t>k on jousen jousivakio</a:t>
                </a:r>
              </a:p>
              <a:p>
                <a:r>
                  <a:rPr lang="fi-FI" dirty="0"/>
                  <a:t>x on jousen venymä eli poikkeama lepopituudesta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8A0D9FD2-9D66-9BA2-B8E6-7940722EB5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8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9753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BD8BCD-BA1C-196C-448F-077905399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Potentiaalienergia ja liike-energia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6295FE-9080-582B-E7D1-9E650C2313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Värähdysliikkeessä potentiaalienergia muuttuu liike-energiaksi ja toisinpäin</a:t>
            </a:r>
          </a:p>
          <a:p>
            <a:r>
              <a:rPr lang="fi-FI" dirty="0"/>
              <a:t>Liike-energia on suurimmillaan tasapainoasemassa, eli jousen ollessa lepopituudessa</a:t>
            </a:r>
          </a:p>
          <a:p>
            <a:r>
              <a:rPr lang="fi-FI" dirty="0"/>
              <a:t>Ääriasennossa värähtelijä on hetkellisesti paikallan, eli </a:t>
            </a:r>
            <a:r>
              <a:rPr lang="fi-FI" dirty="0" err="1"/>
              <a:t>pot</a:t>
            </a:r>
            <a:r>
              <a:rPr lang="fi-FI" dirty="0"/>
              <a:t> energia on suurimmillaan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1396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C49D47-06FA-1E4C-1D73-1FDDA0A67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Eristetty värähtelijä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D017E9-6A62-23E1-B01A-09FE3BB09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Mekaaninen energia säilyy</a:t>
            </a:r>
          </a:p>
        </p:txBody>
      </p:sp>
    </p:spTree>
    <p:extLst>
      <p:ext uri="{BB962C8B-B14F-4D97-AF65-F5344CB8AC3E}">
        <p14:creationId xmlns:p14="http://schemas.microsoft.com/office/powerpoint/2010/main" val="3946762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415092-8D63-8BD2-4AFC-5D21484B5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FC15DB-7646-8C7A-8A95-3E6282E3D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Kirjan esim. 4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EDF48A9-EDA2-6E99-06C1-4C94834324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1010" y="365124"/>
            <a:ext cx="5689951" cy="649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08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310EC4-E030-7286-BDBD-73E9F5ACC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E78895-BC4F-F59C-4F20-3B0BA7DC8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8-2, 8-8, 8-9, 8-10(vaatii labrassa johdetun kaavan), 8-17</a:t>
            </a:r>
          </a:p>
        </p:txBody>
      </p:sp>
    </p:spTree>
    <p:extLst>
      <p:ext uri="{BB962C8B-B14F-4D97-AF65-F5344CB8AC3E}">
        <p14:creationId xmlns:p14="http://schemas.microsoft.com/office/powerpoint/2010/main" val="1557245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109</Words>
  <Application>Microsoft Office PowerPoint</Application>
  <PresentationFormat>Laajakuva</PresentationFormat>
  <Paragraphs>20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Office-teema</vt:lpstr>
      <vt:lpstr>Harmonisen värähtelijän energia</vt:lpstr>
      <vt:lpstr>PowerPoint-esitys</vt:lpstr>
      <vt:lpstr>Energia värähdysliikkeessä</vt:lpstr>
      <vt:lpstr>Potentiaalienergia ja liike-energia</vt:lpstr>
      <vt:lpstr>Eristetty värähtelijä</vt:lpstr>
      <vt:lpstr>PowerPoint-esitys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Harmonisen värähtelijän energia</dc:title>
  <dc:creator>Leppänen Riku Joonatan</dc:creator>
  <cp:lastModifiedBy>Leppänen Riku Joonatan</cp:lastModifiedBy>
  <cp:revision>3</cp:revision>
  <dcterms:created xsi:type="dcterms:W3CDTF">2023-10-20T08:09:26Z</dcterms:created>
  <dcterms:modified xsi:type="dcterms:W3CDTF">2025-10-17T10:31:37Z</dcterms:modified>
</cp:coreProperties>
</file>