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2E4FB0-722F-8F12-6707-EED9703551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8210D6-9E86-6C5A-666E-7E8ECB6B2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15A51D-AA82-9E9D-18B4-4329BD10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A4B63F-C45D-FEF0-C9CE-6E16B3288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6AD420-EABD-70D1-E9B3-B6F98EB5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95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116C6-3592-BE7E-B10F-4A03F3BD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33D1C3A-14E7-05F7-3C53-085A6A989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A7F9AD-C7C2-3A4B-B81F-0A9689915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2E8F52-FAEE-C6FB-CFEF-7947DA69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5B022A-F9D6-F4D1-99B6-980DF007F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812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D410727-4E06-DB9A-A3A9-DFBE96DCB9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D6F6018-87A1-0505-991E-D6EF2837B8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0A4A82-3EFF-EF5E-F5E6-7B0354AD1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D1AECA-87C5-C147-5A1D-B12A98B6A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6764D1-7E51-6623-F9B8-88C07AC6E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709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3CC191-92F7-DA81-0D58-D7C25AB1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BA836A-A58A-C3FF-2182-7499F3844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7182E5-19BC-556E-EB70-5E48B3E50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E7AAF4-21BD-6931-1D3C-26DD9039C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F006DE-3BF4-ABC3-4691-6D0DB5D59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412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221382-06D9-C46E-87F7-5EC7ADF8F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C38EAD2-710C-737A-A89A-85DA01410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AA70A17-2EFC-05FA-8061-A6E1B68E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AE0D48-43E4-DBAC-28C8-F73F97EED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635923-29AC-932F-2EE0-570490FB1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739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DA56C7-0067-8B53-C48A-2045F5FAE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E6D638-97FA-C2A3-DB85-5A9D3BA5C5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E5B8B57-A6D6-AD0C-E548-883A3BA2A7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A198499-C24F-7F3A-70FD-8A95E4F77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1E0DE1-A8CB-9DFF-2E7D-ECF3DE48B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516555-BF0A-3571-A73C-6E208B24A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25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2E28B0-6977-BF30-450F-EF8651AA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27F38E-8EB4-BAE6-ADDC-C0923F798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4B236D-C290-538C-9DCC-C3E8BD9C8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05E91E9-4D2E-9C32-0C14-4339085D05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4ED3F52-73C0-AAB1-F7F4-8C17C54573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C8C2D38-C226-0251-224C-EEDAC34C0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4A76949-33D5-D6F1-AEE4-2690BF03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4CCE642-4538-5B68-F187-6890BB1AE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8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D93F72-30B4-C9CD-BD9A-085FDDDDA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F56658B-AC19-8E86-C0AB-4F1BC0FBF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2680B4E-FEB5-4DCE-3AC0-399B240A7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C7A266C-AE04-D295-A3CF-013870072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85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E0AD930-6810-D4F9-328E-56553326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2745ED8-DC30-AFFD-E1CF-5B19101B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14CF901-E910-F153-8969-695B1606D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03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C2BB8C-E4C1-C7CA-7CAA-8BE0D388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225701-0B37-5676-C678-414F1FC6A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18EE9A5-031E-1A8A-18D6-A35FD7963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037610-7D7E-A8C0-AE72-7756A930D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3E73A6D-9262-3999-5C2D-317BD71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9F3B7F-9397-1632-1E8B-7730B4522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923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2FAE41-A828-EE7E-E4BF-D59FEFBA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91BE7A5-A6B1-267F-E774-C8BEB2F7F7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BA840EE-B263-8982-3613-71A096F5F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F31A2FC-E084-3FD4-81B8-18A1A949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0F8656A-82DB-6567-DC10-BFC27B8A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21D8BE-BCAD-5924-128D-D00CB0B5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41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22D0A2B-66B7-0170-E76F-F402AC0A3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AB0D95-19B0-92A8-AD79-413D80C9E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8FFDA0-355F-2CBB-441C-E3C78BE38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F2BB48-1C9B-4D32-A7EB-75A2846B7789}" type="datetimeFigureOut">
              <a:rPr lang="fi-FI" smtClean="0"/>
              <a:t>10.10.2025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78CED6-08D7-A5CD-BEDB-D68ECFF2D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2F5038-C0B2-EC88-9C15-0DAB700D3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0AE0F-0BC5-4D9B-A639-52AF46C2CC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43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1D38C9-5C1E-8B81-718A-E7FBB7C4D7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Harmoninen voima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D559AD2-C890-2EAE-B154-148CA27579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779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132AA-EC5C-25D6-7B90-F879EF588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Jousi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22D733-CA59-942C-D867-9387DF6A3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Demo:</a:t>
            </a:r>
          </a:p>
        </p:txBody>
      </p:sp>
    </p:spTree>
    <p:extLst>
      <p:ext uri="{BB962C8B-B14F-4D97-AF65-F5344CB8AC3E}">
        <p14:creationId xmlns:p14="http://schemas.microsoft.com/office/powerpoint/2010/main" val="718285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32725B-ADCB-F6AE-07CF-5050F139E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Harmoninen voima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BA1C98-1D1E-F89E-14C2-B55C427D1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Suuntautuu aina kohti tasapainoasemaa</a:t>
            </a:r>
          </a:p>
          <a:p>
            <a:r>
              <a:rPr lang="fi-FI" dirty="0"/>
              <a:t>F=-</a:t>
            </a:r>
            <a:r>
              <a:rPr lang="fi-FI" dirty="0" err="1"/>
              <a:t>kx</a:t>
            </a:r>
            <a:r>
              <a:rPr lang="fi-FI" dirty="0"/>
              <a:t>, missä</a:t>
            </a:r>
          </a:p>
          <a:p>
            <a:r>
              <a:rPr lang="fi-FI" dirty="0"/>
              <a:t>k on jousivakio ja x poikkeama tasapainoasemasta</a:t>
            </a:r>
          </a:p>
        </p:txBody>
      </p:sp>
    </p:spTree>
    <p:extLst>
      <p:ext uri="{BB962C8B-B14F-4D97-AF65-F5344CB8AC3E}">
        <p14:creationId xmlns:p14="http://schemas.microsoft.com/office/powerpoint/2010/main" val="1280103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2B92DD-5930-54A7-EC32-923214E2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8B8218-EFEA-41F0-6A46-DE9C14BA2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Kuminauha</a:t>
            </a:r>
          </a:p>
          <a:p>
            <a:r>
              <a:rPr lang="fi-FI" dirty="0"/>
              <a:t>Jousipyssy</a:t>
            </a:r>
          </a:p>
          <a:p>
            <a:r>
              <a:rPr lang="fi-FI" dirty="0"/>
              <a:t>Katapultti</a:t>
            </a:r>
          </a:p>
          <a:p>
            <a:r>
              <a:rPr lang="fi-FI" dirty="0"/>
              <a:t>Seiväshyppy</a:t>
            </a:r>
          </a:p>
          <a:p>
            <a:r>
              <a:rPr lang="fi-FI" dirty="0"/>
              <a:t>Jääkiekkomaila</a:t>
            </a:r>
          </a:p>
          <a:p>
            <a:r>
              <a:rPr lang="fi-FI" dirty="0"/>
              <a:t>trampoliini</a:t>
            </a:r>
          </a:p>
        </p:txBody>
      </p:sp>
    </p:spTree>
    <p:extLst>
      <p:ext uri="{BB962C8B-B14F-4D97-AF65-F5344CB8AC3E}">
        <p14:creationId xmlns:p14="http://schemas.microsoft.com/office/powerpoint/2010/main" val="821108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DD1D99-DD93-FEDD-8A22-C9640EF08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6628C-E736-FD4B-B6A1-2A40877E1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Esim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9AAF824-EB49-A292-2B17-D42C8A4BD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184" y="2015147"/>
            <a:ext cx="9336765" cy="141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85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90D5A1-3E15-A716-2B6B-D14E29AB9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Kaksi jousta rinnakkain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4DF710-C926-4DB7-1ACA-F027DDB78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Molemmilla sama venymä</a:t>
            </a:r>
          </a:p>
          <a:p>
            <a:r>
              <a:rPr lang="fi-FI" dirty="0"/>
              <a:t>Jousten jousivoimien summa on kappaleen paino</a:t>
            </a:r>
          </a:p>
        </p:txBody>
      </p:sp>
    </p:spTree>
    <p:extLst>
      <p:ext uri="{BB962C8B-B14F-4D97-AF65-F5344CB8AC3E}">
        <p14:creationId xmlns:p14="http://schemas.microsoft.com/office/powerpoint/2010/main" val="65656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36B088-2D74-2406-5FAB-0FDAC42B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C078C7-30C2-19FE-4CDE-73B0E5806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6-3, 6-6, 6-9, 6-11, 6-12</a:t>
            </a:r>
          </a:p>
        </p:txBody>
      </p:sp>
    </p:spTree>
    <p:extLst>
      <p:ext uri="{BB962C8B-B14F-4D97-AF65-F5344CB8AC3E}">
        <p14:creationId xmlns:p14="http://schemas.microsoft.com/office/powerpoint/2010/main" val="1354699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54</Words>
  <Application>Microsoft Office PowerPoint</Application>
  <PresentationFormat>Laajakuva</PresentationFormat>
  <Paragraphs>20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Harmoninen voima</vt:lpstr>
      <vt:lpstr>Jousi</vt:lpstr>
      <vt:lpstr>Harmoninen voima</vt:lpstr>
      <vt:lpstr>Muita esimerkkejä</vt:lpstr>
      <vt:lpstr>PowerPoint-esitys</vt:lpstr>
      <vt:lpstr>Kaksi jousta rinnakkain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2024-10-11T05:03:28Z</dcterms:created>
  <dcterms:modified xsi:type="dcterms:W3CDTF">2025-10-10T10:30:47Z</dcterms:modified>
</cp:coreProperties>
</file>