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4" r:id="rId7"/>
    <p:sldId id="266" r:id="rId8"/>
    <p:sldId id="265" r:id="rId9"/>
    <p:sldId id="263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0546A1-98FB-409E-BA6D-E620D2C8A2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3C17A45-E154-4886-8035-6BC1B64A2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5490F89-2A9C-4139-ACCA-7683B420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67F7-5313-4601-A1C8-4851EC6C2C2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1D1530E-188A-4DB1-9355-05A0F50F4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071E52D-F74D-43A8-B524-32B980292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EB9E4-E664-457A-B579-459DA40B7B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7184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D74274-7449-4DD9-BA1B-85113243B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82D5F99-C0AA-46BB-A47A-622092B16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247331-A87C-448B-B2E9-691EC569A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67F7-5313-4601-A1C8-4851EC6C2C2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F6C2157-BDE5-497F-AF69-E534E1071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01EB2B-02D7-4E40-AA39-B93052709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EB9E4-E664-457A-B579-459DA40B7B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2247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75FDEB5-CD4E-4A20-A0D0-D6C26565E7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B3262F9-EF97-4B6E-8364-266349ACAF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20B616-C0B9-420D-8E5B-1849A4DF1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67F7-5313-4601-A1C8-4851EC6C2C2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5FF986-575E-4055-8D3C-87566F2C1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9AA0A04-B82D-4F01-8DDE-AB86F7D13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EB9E4-E664-457A-B579-459DA40B7B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444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665FC2-84C0-44FC-8B17-B2A928218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5A0088-5869-4FA4-9199-E452DD224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F6FE3CD-42CC-429B-830E-753D692A1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67F7-5313-4601-A1C8-4851EC6C2C2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E37455D-0207-4E87-BD36-891F97029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68181B-63DD-47E5-8C1D-5C90EA8EE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EB9E4-E664-457A-B579-459DA40B7B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502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CFF5B7-C51F-45CB-8B82-4A5A4A39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DADED41-5260-4EAE-8D6B-D39F9FECC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13B8BF-94CB-4D44-B423-BEE487B04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67F7-5313-4601-A1C8-4851EC6C2C2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91B91C-AD8C-4337-8367-CF73FFB2B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46FA09C-071A-4B21-AD73-940C2B732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EB9E4-E664-457A-B579-459DA40B7B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5320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0FE1CB-0D2F-4C56-BE9F-7D79EEE53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7E0EC3-50E9-4F34-8846-BDF6F3B83C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9FFFEC6-9ACD-4779-B6AA-C80FCBBFE7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A19241D-3568-4384-8298-B8EA026E3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67F7-5313-4601-A1C8-4851EC6C2C2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CB3D1BA-35F8-40B3-B77C-3500B9A4E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98D64BB-A7B3-4C3C-8BAC-55D8D5FB4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EB9E4-E664-457A-B579-459DA40B7B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0766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F8252B-2EA8-43F4-836E-5D2AB3BE4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B352D2D-76D0-427D-A882-F4D1D7156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B0E4219-0998-4FC2-9C83-39ADD6A9F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5B12FC3-8346-4F6E-AD5D-6AE49D8B67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1770636-1319-4365-BD20-816268E0CB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E30D203-26A3-44AE-BEB7-2D82C11A4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67F7-5313-4601-A1C8-4851EC6C2C2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B85FBB8-8B81-4A56-BA6A-213C941FF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7E40985-6559-4ED6-B9DA-FEF50D78D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EB9E4-E664-457A-B579-459DA40B7B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3753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B83784-E68F-48ED-9C12-7392FF8FB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5750BB2-27FA-4F28-B6ED-D430B0C9B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67F7-5313-4601-A1C8-4851EC6C2C2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920BF6A-87DE-4D8D-9F02-1B544DFAA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56C7FC0-CA20-483E-BCBC-4FF855172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EB9E4-E664-457A-B579-459DA40B7B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4501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F4AE2F7-9EE4-42E7-A342-A99B156FB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67F7-5313-4601-A1C8-4851EC6C2C2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03FA7EF-8DA6-4C28-9DAC-96CE29F89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F01F8EE-9F9B-43BA-BF83-6D3A3125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EB9E4-E664-457A-B579-459DA40B7B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9817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7DFE2D-F8EE-48E8-829F-6B56489CE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6619F9-418D-40FD-9E08-66DE45F28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BDAE0EC-6C71-4A05-9726-1C21FC9A3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63F30A1-AC9D-4BF7-B5D4-9778FB559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67F7-5313-4601-A1C8-4851EC6C2C2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63578C-DAAD-4197-8EB1-FD9511937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E4F5436-C394-4059-8341-B577DFF9F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EB9E4-E664-457A-B579-459DA40B7B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5905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BB5D1F-8DB2-4F26-9929-A8C293EC5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6388486-68EB-4FC3-B684-419741353A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173127B-1F62-4442-8202-DC1608EF28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F85F42C-FC11-46B4-BD4E-04164DBCB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67F7-5313-4601-A1C8-4851EC6C2C2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D1F85D5-8CF3-489E-9436-25C67D828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B5862D1-AB51-4AD4-8FEF-05393B936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EB9E4-E664-457A-B579-459DA40B7B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105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0569633-BE91-4947-8CFE-6E6FF53FA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A15B200-8150-4C31-8D4D-6808FA7A7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31E34A-7AB3-48FD-9F7A-CBCCF4C2C8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167F7-5313-4601-A1C8-4851EC6C2C2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9F31337-7907-4F7A-8782-46B6F16222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96AD82-263D-4ECF-A93B-D9032BF820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EB9E4-E664-457A-B579-459DA40B7B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2842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7433C5-7BC7-49EE-83D2-F037B6173D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Gravitaatio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9650A38-4EF5-40ED-BEDA-71C87F01F7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6002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446224-5BAC-4F3C-ACB9-7412E4036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Ennakkotietoja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5B9A5D-847B-4516-B186-3CC275F2D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G=mg</a:t>
            </a:r>
          </a:p>
          <a:p>
            <a:r>
              <a:rPr lang="fi-FI" dirty="0"/>
              <a:t>Vetävä voima</a:t>
            </a:r>
          </a:p>
          <a:p>
            <a:r>
              <a:rPr lang="fi-FI" dirty="0"/>
              <a:t>Kaikki millä on massa aiheuttaa gravitaatiota</a:t>
            </a:r>
          </a:p>
        </p:txBody>
      </p:sp>
    </p:spTree>
    <p:extLst>
      <p:ext uri="{BB962C8B-B14F-4D97-AF65-F5344CB8AC3E}">
        <p14:creationId xmlns:p14="http://schemas.microsoft.com/office/powerpoint/2010/main" val="3828361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EB5B92-DF70-491B-90D2-B118E6F70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Gravitaatiovuorovaikutus aurinkokunnassa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B88A95-BD24-439E-BC38-2304175D3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Mistä gravitaatiovoiman voimakkuus riippuu?</a:t>
            </a:r>
          </a:p>
          <a:p>
            <a:r>
              <a:rPr lang="fi-FI" dirty="0"/>
              <a:t>Kappaleiden massat, etäisyys</a:t>
            </a:r>
          </a:p>
        </p:txBody>
      </p:sp>
    </p:spTree>
    <p:extLst>
      <p:ext uri="{BB962C8B-B14F-4D97-AF65-F5344CB8AC3E}">
        <p14:creationId xmlns:p14="http://schemas.microsoft.com/office/powerpoint/2010/main" val="571046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EAE7CC-FE60-4D97-B182-26FA25374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Newtonin gravitaatiolaki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4EB4D57-7161-42B7-9C64-27B41A476C7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</a:rPr>
                      <m:t>γ</m:t>
                    </m:r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fi-FI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fi-FI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fi-FI" dirty="0"/>
                  <a:t> , missä</a:t>
                </a:r>
              </a:p>
              <a:p>
                <a:r>
                  <a:rPr lang="fi-FI" dirty="0"/>
                  <a:t>F on gravitaatiovoima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fi-FI" dirty="0"/>
                  <a:t>(gamma) on gravitaatiovakio (</a:t>
                </a:r>
                <a:r>
                  <a:rPr lang="fi-FI" dirty="0" err="1"/>
                  <a:t>maol</a:t>
                </a:r>
                <a:r>
                  <a:rPr lang="fi-FI" dirty="0"/>
                  <a:t>, käytetään myös tunnusta G)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i-FI" dirty="0"/>
                  <a:t> on kappaleen 1 massa</a:t>
                </a:r>
              </a:p>
              <a:p>
                <a:r>
                  <a:rPr lang="fi-FI" dirty="0"/>
                  <a:t>r on kappaleiden välinen etäisyys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4EB4D57-7161-42B7-9C64-27B41A476C7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98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0979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F88EA9-26D6-435C-9D49-A310F52BE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65E471-AC6D-4468-8F1F-C6C5E8104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Matti ja Anni leijuvat painottomassa tilassa 5m etäisyydellä toisistaan. Matti painaa 50kg ja Anni 70kg. Kuinka suuren kiihtyvyyden Matti saa? Oletetaan ilmanvastus merkityksettömäksi.</a:t>
            </a:r>
          </a:p>
        </p:txBody>
      </p:sp>
    </p:spTree>
    <p:extLst>
      <p:ext uri="{BB962C8B-B14F-4D97-AF65-F5344CB8AC3E}">
        <p14:creationId xmlns:p14="http://schemas.microsoft.com/office/powerpoint/2010/main" val="635098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C4C32B-BEEB-E9BE-1512-824ECDBD7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Putoamiskiihtyvyys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19E0F2-5C4C-E274-CDBD-BFC14EEA9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fi-FI" dirty="0"/>
              <a:t>Saadaan laskettua putoamiskiihtyvyys millä tahansa korkeudella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Esim. Laske putoamiskiihtyvyys </a:t>
            </a:r>
            <a:r>
              <a:rPr lang="fi-FI" dirty="0" err="1"/>
              <a:t>mount</a:t>
            </a:r>
            <a:r>
              <a:rPr lang="fi-FI" dirty="0"/>
              <a:t> </a:t>
            </a:r>
            <a:r>
              <a:rPr lang="fi-FI" dirty="0" err="1"/>
              <a:t>everestin</a:t>
            </a:r>
            <a:r>
              <a:rPr lang="fi-FI" dirty="0"/>
              <a:t> huipulla 8 849m maan pinnan yläpuolella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8CA8C40-6194-3495-729B-FBF7B48293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920" y="2030638"/>
            <a:ext cx="1257475" cy="657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533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09E6B7-DEF1-7F7A-09DD-746FC26E8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Gravitaatiokenttä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4A6E39-1BFC-526E-F35D-DA6A1E650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Maan aiheuttama gravitaatiokenttä on maapallon osuus gravitaatiovuorovaikutuksesta</a:t>
            </a:r>
          </a:p>
          <a:p>
            <a:r>
              <a:rPr lang="fi-FI" dirty="0"/>
              <a:t>Muut kappaleet tuntevat gravitaatiokentän putoamiskiihtyvyytenä</a:t>
            </a:r>
          </a:p>
        </p:txBody>
      </p:sp>
    </p:spTree>
    <p:extLst>
      <p:ext uri="{BB962C8B-B14F-4D97-AF65-F5344CB8AC3E}">
        <p14:creationId xmlns:p14="http://schemas.microsoft.com/office/powerpoint/2010/main" val="2311627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B2E024-C9A0-EA94-B484-E7874E15F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Yleinen suhteellisuusteoria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F7C6E4-FDEC-33B2-849B-4FC3E67CF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Gravitaatio ei ole voima</a:t>
            </a:r>
          </a:p>
          <a:p>
            <a:r>
              <a:rPr lang="fi-FI" dirty="0"/>
              <a:t>Vaan se on aika-avaruuden kaareutumista</a:t>
            </a:r>
          </a:p>
        </p:txBody>
      </p:sp>
    </p:spTree>
    <p:extLst>
      <p:ext uri="{BB962C8B-B14F-4D97-AF65-F5344CB8AC3E}">
        <p14:creationId xmlns:p14="http://schemas.microsoft.com/office/powerpoint/2010/main" val="4264528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8C8818-0692-4C79-A3BA-C6FEA15A1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F50EA5-7F51-4751-8C8E-B105D0637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4-2, 4-6, 4-8</a:t>
            </a:r>
            <a:r>
              <a:rPr lang="fi-FI"/>
              <a:t>, 4-12, 4-15</a:t>
            </a:r>
            <a:endParaRPr lang="fi-FI" dirty="0"/>
          </a:p>
          <a:p>
            <a:r>
              <a:rPr lang="fi-FI" dirty="0"/>
              <a:t>Bonus: F5-28</a:t>
            </a:r>
          </a:p>
          <a:p>
            <a:r>
              <a:rPr lang="fi-FI" dirty="0"/>
              <a:t>F5-28 Massa M jaetaan kahteen osaan, m ja M-m. Osat asetetaan tietylle etäisyydelle toisistaan. Määritä suhde m/M siten että osien gravitaatiovoima on mahdollisimman suuri.</a:t>
            </a:r>
          </a:p>
        </p:txBody>
      </p:sp>
    </p:spTree>
    <p:extLst>
      <p:ext uri="{BB962C8B-B14F-4D97-AF65-F5344CB8AC3E}">
        <p14:creationId xmlns:p14="http://schemas.microsoft.com/office/powerpoint/2010/main" val="3552632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174</Words>
  <Application>Microsoft Office PowerPoint</Application>
  <PresentationFormat>Laajakuva</PresentationFormat>
  <Paragraphs>34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Office-teema</vt:lpstr>
      <vt:lpstr>Gravitaatio</vt:lpstr>
      <vt:lpstr>Ennakkotietoja</vt:lpstr>
      <vt:lpstr>Gravitaatiovuorovaikutus aurinkokunnassa</vt:lpstr>
      <vt:lpstr>Newtonin gravitaatiolaki</vt:lpstr>
      <vt:lpstr>Esim.</vt:lpstr>
      <vt:lpstr>Putoamiskiihtyvyys</vt:lpstr>
      <vt:lpstr>Gravitaatiokenttä</vt:lpstr>
      <vt:lpstr>Yleinen suhteellisuusteoria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Gravitaatio</dc:title>
  <dc:creator>User</dc:creator>
  <cp:lastModifiedBy>Leppänen Riku Joonatan</cp:lastModifiedBy>
  <cp:revision>7</cp:revision>
  <dcterms:created xsi:type="dcterms:W3CDTF">2019-04-10T17:51:36Z</dcterms:created>
  <dcterms:modified xsi:type="dcterms:W3CDTF">2025-10-07T08:27:58Z</dcterms:modified>
</cp:coreProperties>
</file>