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5B6C0C-37F4-4F5E-AAB4-C9A4A75BA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2EFDE7F-5DF3-4224-9AB6-E669EDB30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083EBD-38D9-46F8-A91D-F720EC96D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8D9488-A9F4-44FC-8800-FCDC17CE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266885-8D3D-44F1-915D-A6C537D08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736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004906-D1DC-4C7A-A1B6-C8DA362B9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E1312B9-9D8C-4D5E-BB09-D67DE8723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F62BF4-CDFA-42A9-AAA8-DFCC12F5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75A3DF-E71C-4CB5-ABAF-2EA770B2B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3EDA0C-0AC5-4AB9-812F-0D7D390AD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063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A977701-98B6-45F7-87F2-7DBDF515ED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23BBBCB-E504-4814-A3E4-42040B392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939020-425E-4611-AA6B-05677939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618B8E4-4734-4164-AFDA-7D95F6D7D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E3B564-C08B-4689-861D-479F780D4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38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8FB797-0513-4D64-BAED-4BB5AB892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793632-D548-438E-AE49-7925F05DA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38D791-D273-4750-A0A7-50E7BCFAA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05CA0B-C739-454E-A9D4-AB832C1F1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D9375E-8090-4C99-846F-B05096F39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49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A9761F-72ED-46B8-B022-BF27D5BA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C7B831-1823-48F0-BD03-D8E11522A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56D69D-A7CA-4455-9F9C-7E960E6FF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B5BA9-A045-4FCC-A4AD-13D3ACE15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869E3D-514B-4FC7-B0DE-24D486C2E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543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E63BB9-5444-4867-8196-D6E85DF81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4A9CAC-CD38-4FB7-A77F-140D4AFF4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8A5D016-EFD3-48F4-A3A1-586CAB315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20C831-1FF8-4D93-B573-07C48C783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97EA8EA-010F-430D-B365-6E8D85C4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8E7F3CA-E827-4E4B-903E-D36EF426B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08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DE5951-A16F-4E20-94CF-A62A4DB13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37F0ECB-1FE1-4EA6-8AD1-21AF7130E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5B11E00-1D3D-4769-A3B4-583C0DD09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2C5EC71-E7A0-448C-B838-9032FB57D3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8D6D493-D45A-4CD4-9DB1-8B7EC29C0A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4C9FD8D-D0B2-4DD0-8F68-90C771F8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1177654-B384-4223-AA30-36AC1A80F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82AB9BA-A7A1-4977-890A-95E7CAE87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13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FFE30F-8992-4AB6-B73F-7AC3AFEF3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02D8F08-4959-476E-9DC7-B98CD142C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5C3FB86-C0C3-42B3-9FA8-0E242A01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72DE903-D4DC-4974-8928-85102CE2F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959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F63160D-964D-4E16-A91E-DDF33321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24DD8A0-5568-476B-ACAF-2E17076F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5BE1747-0D1C-48A7-A83D-8416B01FF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9698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9CC959-E4B2-40AB-B6EC-3FA5DE98A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8A5F09-9100-4049-BB85-0EACBACD0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172ADA4-4E30-4F5E-B99A-0F24BF1D5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116968-CF02-49A8-A9C0-CA100707B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FF9F0F-1BFD-4F24-A654-8030CDAE9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9C04F6-7329-493E-9565-2CA6F39ED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356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62516B-A542-43CF-80F2-742B65564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98E90BF-9745-40D7-A54A-F73331C15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3E7BE3-FC1F-413E-B7A3-ABD635DD7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41F660F-BA83-46E2-A028-32555BF56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09034D-3AB7-4833-BCED-487340521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C49DD6-BCEB-451B-8C3D-CE7C95DE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469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242CDEB-B43D-46D2-8DC8-C01E7A8BB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40740A7-9BCE-4E63-B029-00C136A68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A695C1-D053-4C15-8FB2-E88829DF48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B7A83-ED58-401F-8E5F-3D42EE287560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B6CCAD-6DDF-4B5D-85B6-94C73C5A67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545E0C-2AAB-465B-8A3E-E95649977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23483-5E27-466B-9FDC-2413F28521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556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A4CDAF-8892-49E2-B209-89F406CC14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ääni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E1C4FEF-C8CB-4CE0-8B29-AB2B4CBD3C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552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8E4941-A4A1-4722-9224-48C3A0BD2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8F1C56-5FFB-4EF3-A201-C9F8F0B75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tiedätte ennakkoon?</a:t>
            </a:r>
          </a:p>
          <a:p>
            <a:r>
              <a:rPr lang="fi-FI" dirty="0"/>
              <a:t>Mekaanista aaltoliikettä</a:t>
            </a:r>
          </a:p>
          <a:p>
            <a:r>
              <a:rPr lang="fi-FI" dirty="0"/>
              <a:t>Nopeus ilmassa noin 343 m/s</a:t>
            </a:r>
          </a:p>
          <a:p>
            <a:r>
              <a:rPr lang="fi-FI" dirty="0"/>
              <a:t>Pitkittäistä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407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CDB7BF-0F91-4E27-AEA3-CE271FB6C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8B8BD76-8932-4CD9-9536-09DB04E787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Ääniaallot noudattavat aaltoliikkeen perusyhtälöä ja taittumislakia</a:t>
                </a:r>
              </a:p>
              <a:p>
                <a:r>
                  <a:rPr lang="fi-FI" dirty="0"/>
                  <a:t>Äänen nopeus väliaineessa noudattaa yhtälöä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dirty="0"/>
                  <a:t>T on lämpötila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8B8BD76-8932-4CD9-9536-09DB04E787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816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CB7012-0CE9-4940-A0D0-174837238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Äänen kulkeutuminen veden pinnalla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A06B70-39E2-44AA-9EAF-B7F331B3D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C0039CA1-C02D-499F-BA98-DF95A21CA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95" y="1825625"/>
            <a:ext cx="6968419" cy="465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72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931B08-A11E-4DB6-BA29-257EE1DF1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Ilmiö: ambulanssi ohittaa teidät hälytysajossa</a:t>
            </a:r>
            <a:br>
              <a:rPr lang="fi-FI" dirty="0"/>
            </a:br>
            <a:r>
              <a:rPr lang="fi-FI" dirty="0"/>
              <a:t>Mitä havaitaan?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7DA724-569C-494D-8764-E4166D119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Äänen voimakkuus vaihtelee</a:t>
            </a:r>
          </a:p>
          <a:p>
            <a:r>
              <a:rPr lang="fi-FI" dirty="0"/>
              <a:t>Äänen korkeus muuttuu</a:t>
            </a:r>
          </a:p>
        </p:txBody>
      </p:sp>
    </p:spTree>
    <p:extLst>
      <p:ext uri="{BB962C8B-B14F-4D97-AF65-F5344CB8AC3E}">
        <p14:creationId xmlns:p14="http://schemas.microsoft.com/office/powerpoint/2010/main" val="1406715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5CD075-4D49-419D-A4D3-007B41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Dopplerin ilmiö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C1A80A9-09E0-4FB9-8013-A879A93A69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Kun aaltolähde liikkuu: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𝑗𝑜𝑠𝑠𝑎</m:t>
                    </m:r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/>
                  <a:t>on aaltolähteen taajuus</a:t>
                </a:r>
              </a:p>
              <a:p>
                <a:r>
                  <a:rPr lang="fi-FI" dirty="0"/>
                  <a:t>v on aaltoliikkeen nopeus ja </a:t>
                </a:r>
              </a:p>
              <a:p>
                <a:r>
                  <a:rPr lang="fi-FI" dirty="0"/>
                  <a:t>v</a:t>
                </a:r>
                <a:r>
                  <a:rPr lang="fi-FI" baseline="-25000" dirty="0"/>
                  <a:t>1</a:t>
                </a:r>
                <a:r>
                  <a:rPr lang="fi-FI" dirty="0"/>
                  <a:t> on aaltolähteen nopeus havaitsijaan nähden Katso MAFY kaavasta</a:t>
                </a:r>
              </a:p>
              <a:p>
                <a:endParaRPr lang="fi-FI" dirty="0"/>
              </a:p>
              <a:p>
                <a:r>
                  <a:rPr lang="fi-FI" dirty="0"/>
                  <a:t>Jos havaitsija liikkuu ja äänilähde on paikallaan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fi-F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∓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sub>
                        </m:sSub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endParaRPr lang="fi-FI" dirty="0"/>
              </a:p>
              <a:p>
                <a:r>
                  <a:rPr lang="fi-FI" dirty="0"/>
                  <a:t>Molemmissa tilanteissa ylempi etumerkki vastaa tilannetta, jossa havaitsija ja lähde loittonevat toisistaan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C1A80A9-09E0-4FB9-8013-A879A93A69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1120" b="-252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6458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E047C2A-3032-4564-852D-CE6951DDB4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43840"/>
                <a:ext cx="10515600" cy="5933123"/>
              </a:xfrm>
            </p:spPr>
            <p:txBody>
              <a:bodyPr/>
              <a:lstStyle/>
              <a:p>
                <a:r>
                  <a:rPr lang="fi-FI" dirty="0"/>
                  <a:t>Esim. Ambulanssin hälytystaajuus on 450Hz. Kuinka kovaa ambulanssin tulee ajaa jotta edessä oleva ihminen ei kuule ääntä. Ihmisen kuuloalue on noin 20 Hz -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2∗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fi-FI" dirty="0"/>
                  <a:t>Hz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E047C2A-3032-4564-852D-CE6951DDB4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43840"/>
                <a:ext cx="10515600" cy="5933123"/>
              </a:xfrm>
              <a:blipFill>
                <a:blip r:embed="rId2"/>
                <a:stretch>
                  <a:fillRect l="-1043" t="-164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Kuva 3">
            <a:extLst>
              <a:ext uri="{FF2B5EF4-FFF2-40B4-BE49-F238E27FC236}">
                <a16:creationId xmlns:a16="http://schemas.microsoft.com/office/drawing/2014/main" id="{6738B97C-5CD8-6AD6-2006-D8ED4D87D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9331" y="1480974"/>
            <a:ext cx="8795545" cy="513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69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878F02-84B8-4058-9DCB-DC8309BE4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467A08-4CC1-4D86-9F0A-974DCE5AB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13-2, 13-6, 13-8, 13-10, 13-15, 13-17</a:t>
            </a:r>
          </a:p>
        </p:txBody>
      </p:sp>
    </p:spTree>
    <p:extLst>
      <p:ext uri="{BB962C8B-B14F-4D97-AF65-F5344CB8AC3E}">
        <p14:creationId xmlns:p14="http://schemas.microsoft.com/office/powerpoint/2010/main" val="3307730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152</Words>
  <Application>Microsoft Office PowerPoint</Application>
  <PresentationFormat>Laajakuva</PresentationFormat>
  <Paragraphs>25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ääni</vt:lpstr>
      <vt:lpstr>Ääni</vt:lpstr>
      <vt:lpstr>PowerPoint-esitys</vt:lpstr>
      <vt:lpstr>Äänen kulkeutuminen veden pinnalla</vt:lpstr>
      <vt:lpstr>Ilmiö: ambulanssi ohittaa teidät hälytysajossa Mitä havaitaan?</vt:lpstr>
      <vt:lpstr>Dopplerin ilmiö</vt:lpstr>
      <vt:lpstr>PowerPoint-esitys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ääni</dc:title>
  <dc:creator>Riku</dc:creator>
  <cp:lastModifiedBy>Leppänen Riku Joonatan</cp:lastModifiedBy>
  <cp:revision>7</cp:revision>
  <dcterms:created xsi:type="dcterms:W3CDTF">2020-05-05T06:14:05Z</dcterms:created>
  <dcterms:modified xsi:type="dcterms:W3CDTF">2025-11-05T12:43:08Z</dcterms:modified>
</cp:coreProperties>
</file>