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7" r:id="rId5"/>
    <p:sldId id="27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61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57FB25-8BB8-4180-ACDD-E06B895245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8765D6B-87EF-4EC7-80F3-BF78980985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35ADC2-14E1-4C68-AA0E-242DE6CAB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0AAB-02BD-45DE-96F0-D5028A5CC6BA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C72A72-2B63-478D-844F-6B0853AF0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FA564E-05C6-4DCF-9A90-BBF33D02C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5539-EE00-45A5-A812-3E135B502C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674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715C51-BE20-434A-92A1-7763C4963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3245922-0EA6-47BD-84D2-9BDC1C8F5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DBD6D9-5A14-4F03-9017-2F6F84B3C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0AAB-02BD-45DE-96F0-D5028A5CC6BA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D428140-184B-4E33-A19D-FA4DD973A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09FA69-7E79-456A-812C-CB1BD2E12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5539-EE00-45A5-A812-3E135B502C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7446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753D808-60B6-4110-BCE0-70C15B6580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E1DF271-DE96-4198-9C55-EA6CDD9DF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F26467-CDB0-4765-92DA-AF44C7697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0AAB-02BD-45DE-96F0-D5028A5CC6BA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1BD13E-33E7-40CD-8A6E-76E09831D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9138F9-B5D5-49BB-BCF2-7C5600342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5539-EE00-45A5-A812-3E135B502C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192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3E4D9C-B1F4-4A30-A37A-5B6B23A35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32B293-A1D6-4AAB-B58E-95932E8C3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192B32E-9D23-4B32-A53A-E8E7DD671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0AAB-02BD-45DE-96F0-D5028A5CC6BA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A0F155-C911-4D4E-9EEE-7C01CBEEF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D018A2A-23FA-4BA0-B321-B73C121C8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5539-EE00-45A5-A812-3E135B502C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5878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5FF8F7-9A4F-4C41-83FF-F160CEDCA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82A569-3B82-4786-8C38-0F676B303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CE18CC-1205-4A96-AF3F-BD5EF22B1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0AAB-02BD-45DE-96F0-D5028A5CC6BA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933076-1640-474E-A17E-0EDF9827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7B8326-49B0-41D2-9FBC-959B517AC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5539-EE00-45A5-A812-3E135B502C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498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F17636-2FE1-4F1F-88A0-2F9C19335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58130D-FD6D-4323-8A36-096F816250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7B5B3EE-0D5F-41C9-AF80-45B3B7BF1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34FD638-667C-4D1C-BBEB-654CF1DF5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0AAB-02BD-45DE-96F0-D5028A5CC6BA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6BA7662-4E1D-4AB9-97EA-E1B1C5FA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EE4C5A0-4736-4587-AA23-BC2318B5E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5539-EE00-45A5-A812-3E135B502C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9074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A9CB5E-579D-44CD-B43B-37D550265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3F0D3D5-9FD3-4672-9666-B55405D42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288EF7D-E236-4E0C-9FD6-A8129AE20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E1F86DD-5E60-4E96-9257-2B19B95D9E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D830FB8-1D00-489D-A7C3-CE7D1D018C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7EE7F02-9DD9-4F29-96A4-7706864F5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0AAB-02BD-45DE-96F0-D5028A5CC6BA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A245A2C-0010-4F58-9D5B-FA92C164A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455C756-AA92-41FF-84F8-A135B2BB8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5539-EE00-45A5-A812-3E135B502C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168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1FEE47-7FB7-47C9-A24C-96EADA30B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83FEB5C-5791-43CE-A1D7-0B0E0224D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0AAB-02BD-45DE-96F0-D5028A5CC6BA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630FFD1-D86B-4364-B137-8A0C17F3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CF2C807-375A-4675-9D1D-01482B49A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5539-EE00-45A5-A812-3E135B502C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3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C498CEB-6B47-4E41-80DB-19D20466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0AAB-02BD-45DE-96F0-D5028A5CC6BA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369A3F9-0A5B-4CF0-BA1E-5B2428047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344ECCB-DDB6-4743-96AE-C3DDFFB1B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5539-EE00-45A5-A812-3E135B502C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9910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343209-3824-46F0-9833-5D28AE74A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D6EC35-714F-4D30-9886-4993AFEE0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F7B040C-8429-4771-A283-561FE88E94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9C6C618-0B41-40EE-B3A5-477AAC797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0AAB-02BD-45DE-96F0-D5028A5CC6BA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3123510-45E4-4D84-A748-270D1C37B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DB417D6-5D7B-46CF-8D8F-302D63BB2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5539-EE00-45A5-A812-3E135B502C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2519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4D6C6F-34F9-4163-80F3-04288782A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C68C5C7-1EDB-499D-A832-F48F6FB96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C88DA5A-730F-477C-A08F-102E4D8C82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F0C6BC-360C-45B3-B468-FBDCF4BB2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0AAB-02BD-45DE-96F0-D5028A5CC6BA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81A768B-3592-4927-B920-4FF3E2AEF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B7241E2-FA48-4563-88AA-0CEA9B02C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5539-EE00-45A5-A812-3E135B502C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806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B6B5945-7591-4974-A012-D70409309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FA92968-E9B8-404E-816D-7AF07B0D5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E4F86C-4A42-44AA-BFA7-741C33370B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10AAB-02BD-45DE-96F0-D5028A5CC6BA}" type="datetimeFigureOut">
              <a:rPr lang="fi-FI" smtClean="0"/>
              <a:t>11.11.2025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B20192-C9AF-49F8-BE59-649CE91880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3E9B2D-3A46-4FB0-ACDB-EBD6CBC3DA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B5539-EE00-45A5-A812-3E135B502C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377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B24881-C327-4F19-842A-6F2A2A4DFC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Äänen interferenssi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8F6D25C-BB06-46F5-8049-7962D77A0C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880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60A793-7FF1-49E5-AFE7-7E62C71AF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Ihmisen aistima äänen voimakkuus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891796-CB22-49D8-83A6-399F6B053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Havaittiin että intensiteetin kaksinkertaistaminen ei kasvattanut koettua äänen voimakkuutta kaksinkertaiseksi</a:t>
            </a:r>
          </a:p>
          <a:p>
            <a:r>
              <a:rPr lang="fi-FI" dirty="0"/>
              <a:t>Juuri ja juuri huomattiin että äänen voimakkuus kasvoi</a:t>
            </a:r>
          </a:p>
        </p:txBody>
      </p:sp>
    </p:spTree>
    <p:extLst>
      <p:ext uri="{BB962C8B-B14F-4D97-AF65-F5344CB8AC3E}">
        <p14:creationId xmlns:p14="http://schemas.microsoft.com/office/powerpoint/2010/main" val="3184670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D575BC-2FE2-44F8-9836-D051E7496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Intensiteettitaso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E511C53-EF99-4CF1-976C-5005B88D36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L=10 dB </a:t>
                </a:r>
                <a:r>
                  <a:rPr lang="fi-FI" dirty="0" err="1"/>
                  <a:t>log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sSub>
                          <m:sSubPr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fi-FI" dirty="0"/>
                  <a:t>, missä</a:t>
                </a:r>
              </a:p>
              <a:p>
                <a:r>
                  <a:rPr lang="fi-FI" i="1" dirty="0"/>
                  <a:t>L </a:t>
                </a:r>
                <a:r>
                  <a:rPr lang="fi-FI" dirty="0"/>
                  <a:t>on äänen intensiteettitaso (dB=desibeli)</a:t>
                </a:r>
              </a:p>
              <a:p>
                <a:r>
                  <a:rPr lang="fi-FI" i="1" dirty="0"/>
                  <a:t>I </a:t>
                </a:r>
                <a:r>
                  <a:rPr lang="fi-FI" dirty="0"/>
                  <a:t>on äänen intensiteetti</a:t>
                </a:r>
              </a:p>
              <a:p>
                <a:r>
                  <a:rPr lang="fi-FI" i="1" dirty="0"/>
                  <a:t>I</a:t>
                </a:r>
                <a:r>
                  <a:rPr lang="fi-FI" i="1" baseline="-25000" dirty="0"/>
                  <a:t>0 </a:t>
                </a:r>
                <a:r>
                  <a:rPr lang="fi-FI" dirty="0"/>
                  <a:t>on vertailuarvo 1pW/m</a:t>
                </a:r>
                <a:r>
                  <a:rPr lang="fi-FI" baseline="30000" dirty="0"/>
                  <a:t>2</a:t>
                </a:r>
                <a:endParaRPr lang="fi-FI" dirty="0"/>
              </a:p>
              <a:p>
                <a:endParaRPr lang="fi-FI" baseline="-250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E511C53-EF99-4CF1-976C-5005B88D36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3714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E77E92-3F35-467D-9878-C3C4513A8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236641-6D61-4A44-9519-31B982AAF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Tykin laukaus aiheuttaa 180db suuruisen äänen 0,5m etäisyydellä, joka repäisee tärykalvon. Kuinka kaukana tykistä täytyy seistä jotta äänen kuuleminen ei aiheuta kipua (n. 125db)?</a:t>
            </a:r>
          </a:p>
        </p:txBody>
      </p:sp>
    </p:spTree>
    <p:extLst>
      <p:ext uri="{BB962C8B-B14F-4D97-AF65-F5344CB8AC3E}">
        <p14:creationId xmlns:p14="http://schemas.microsoft.com/office/powerpoint/2010/main" val="4170238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6C1657-FF0E-47CE-B1CF-CA2ADA2F7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Äänen havaitseminen eri taajuuksilla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3B03D6-6045-4271-BE3F-E0037A2A6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Ihminen kuulee eri taajuudet erilaisella voimakkuudella. MAOL </a:t>
            </a:r>
          </a:p>
        </p:txBody>
      </p:sp>
    </p:spTree>
    <p:extLst>
      <p:ext uri="{BB962C8B-B14F-4D97-AF65-F5344CB8AC3E}">
        <p14:creationId xmlns:p14="http://schemas.microsoft.com/office/powerpoint/2010/main" val="414562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8A5AE8-C34F-4B95-ACAE-ABA5BA3D6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Melu ja sen ehkäisy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3F04F2-6B5B-4721-99F3-B687B6841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Häiritsevää ääntä</a:t>
            </a:r>
          </a:p>
          <a:p>
            <a:r>
              <a:rPr lang="fi-FI" dirty="0"/>
              <a:t>Kuulosuojaimet</a:t>
            </a:r>
          </a:p>
          <a:p>
            <a:r>
              <a:rPr lang="fi-FI" dirty="0"/>
              <a:t>Ympäristön materiaalien valinta</a:t>
            </a:r>
          </a:p>
          <a:p>
            <a:r>
              <a:rPr lang="fi-FI" dirty="0"/>
              <a:t>Meluvallit</a:t>
            </a:r>
          </a:p>
          <a:p>
            <a:r>
              <a:rPr lang="fi-FI" dirty="0"/>
              <a:t>Meluavan asian sijoittaminen</a:t>
            </a:r>
          </a:p>
          <a:p>
            <a:r>
              <a:rPr lang="fi-FI"/>
              <a:t>Melun aikataulu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0362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A73C01-0AC2-4DA6-AED6-7C822F67A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79199B-E9E1-4670-AACB-B11250831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14-3, 14-5, 14-6, 14-7, 14-14</a:t>
            </a:r>
          </a:p>
          <a:p>
            <a:r>
              <a:rPr lang="fi-FI" dirty="0"/>
              <a:t>15-2, 15-6, 15-13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2117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CB3D63-F96C-43F0-AB27-70D9202E6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689BA4-944B-498F-8A41-F89D152A2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Puhaltamalla pullo suuaukkoon saadaan ääni aikaiseksi</a:t>
            </a:r>
          </a:p>
          <a:p>
            <a:r>
              <a:rPr lang="fi-FI" dirty="0"/>
              <a:t>Veden korkeus vaikuttaa äänen korkeuteen</a:t>
            </a:r>
          </a:p>
          <a:p>
            <a:r>
              <a:rPr lang="fi-FI" dirty="0"/>
              <a:t>Korkeampi vesi johtaa korkeampaan ääneen</a:t>
            </a:r>
          </a:p>
        </p:txBody>
      </p:sp>
    </p:spTree>
    <p:extLst>
      <p:ext uri="{BB962C8B-B14F-4D97-AF65-F5344CB8AC3E}">
        <p14:creationId xmlns:p14="http://schemas.microsoft.com/office/powerpoint/2010/main" val="2919598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E71408-BF1E-4A12-B98C-00C367916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Seisova aalto ilmapatsaassa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5524EBA4-3EB4-4E56-96E7-8565C49DEB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9552" y="1564127"/>
            <a:ext cx="3552459" cy="4351338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4FD0F053-B69A-4CEC-BD87-BAEE69E832A0}"/>
              </a:ext>
            </a:extLst>
          </p:cNvPr>
          <p:cNvSpPr txBox="1"/>
          <p:nvPr/>
        </p:nvSpPr>
        <p:spPr>
          <a:xfrm>
            <a:off x="4713890" y="1564127"/>
            <a:ext cx="64785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Molemmista päistä suljettu putki esim. kitaran kaikukoppa,  konserttisali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Molemmista päistä avoin putki esim. poikkihuilu, trumpetti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Toisesta päästä avoin putki esim. klarinetti</a:t>
            </a:r>
          </a:p>
        </p:txBody>
      </p:sp>
    </p:spTree>
    <p:extLst>
      <p:ext uri="{BB962C8B-B14F-4D97-AF65-F5344CB8AC3E}">
        <p14:creationId xmlns:p14="http://schemas.microsoft.com/office/powerpoint/2010/main" val="4271865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461077-FF34-41DF-8F81-677DD1C17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Huojunta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8FF41C-E213-4061-9C52-4512E4DD8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1886585"/>
            <a:ext cx="10515600" cy="4351338"/>
          </a:xfrm>
        </p:spPr>
        <p:txBody>
          <a:bodyPr/>
          <a:lstStyle/>
          <a:p>
            <a:r>
              <a:rPr lang="fi-FI" dirty="0"/>
              <a:t>Jos on kaksi ääntä joiden taajuus on kohtuu lähellä toisiaan havaitaan huojunta</a:t>
            </a:r>
          </a:p>
          <a:p>
            <a:r>
              <a:rPr lang="fi-FI" dirty="0"/>
              <a:t>Huojunnassa äänen voimakkuus tuntuu vaihtelevan</a:t>
            </a:r>
          </a:p>
          <a:p>
            <a:r>
              <a:rPr lang="fi-FI" dirty="0"/>
              <a:t>Huojuntataajuus f=|f</a:t>
            </a:r>
            <a:r>
              <a:rPr lang="fi-FI" baseline="-25000" dirty="0"/>
              <a:t>1</a:t>
            </a:r>
            <a:r>
              <a:rPr lang="fi-FI" dirty="0"/>
              <a:t>-f</a:t>
            </a:r>
            <a:r>
              <a:rPr lang="fi-FI" baseline="-25000" dirty="0"/>
              <a:t>2</a:t>
            </a:r>
            <a:r>
              <a:rPr lang="fi-FI" dirty="0"/>
              <a:t>|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6214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69FBE4-89A8-2EDA-A1CE-216EB5BF1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Resonanssi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297E10-B3C2-6B1C-BD84-61D4138A4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kappaleilla on sama ominaistaajuus ne resonoivat keskenään eli ääniaallot saavat toisen kappaleen värähtelemään</a:t>
            </a:r>
          </a:p>
        </p:txBody>
      </p:sp>
    </p:spTree>
    <p:extLst>
      <p:ext uri="{BB962C8B-B14F-4D97-AF65-F5344CB8AC3E}">
        <p14:creationId xmlns:p14="http://schemas.microsoft.com/office/powerpoint/2010/main" val="398776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8486B9-63B2-4B2C-BB7E-A9B50C98F7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Äänen kuuleminen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E0C451F-3128-4D8B-97D9-87E2EDC82E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5944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28B64C-CAB6-4AD8-B2AB-35EEE0CDA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Äänen intensiteetti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01AD437-F826-4EA9-B930-B8D51528A5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Intensiteetti kertoo kuinka paljon energiaa saapuu sekunnissa neliömetrin kokoiselle alueelle.</a:t>
                </a:r>
              </a:p>
              <a:p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</m:oMath>
                </a14:m>
                <a:r>
                  <a:rPr lang="fi-FI" dirty="0"/>
                  <a:t>, missä </a:t>
                </a:r>
              </a:p>
              <a:p>
                <a:r>
                  <a:rPr lang="fi-FI" i="1" dirty="0"/>
                  <a:t>I</a:t>
                </a:r>
                <a:r>
                  <a:rPr lang="fi-FI" dirty="0"/>
                  <a:t> on äänen intensiteetti</a:t>
                </a:r>
              </a:p>
              <a:p>
                <a:r>
                  <a:rPr lang="fi-FI" i="1" dirty="0"/>
                  <a:t>P </a:t>
                </a:r>
                <a:r>
                  <a:rPr lang="fi-FI" dirty="0"/>
                  <a:t>on äänen kuljettama teho</a:t>
                </a:r>
              </a:p>
              <a:p>
                <a:r>
                  <a:rPr lang="fi-FI" i="1" dirty="0"/>
                  <a:t>A </a:t>
                </a:r>
                <a:r>
                  <a:rPr lang="fi-FI" dirty="0"/>
                  <a:t>on pinta-ala.</a:t>
                </a:r>
              </a:p>
              <a:p>
                <a:endParaRPr lang="fi-FI" dirty="0"/>
              </a:p>
              <a:p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01AD437-F826-4EA9-B930-B8D51528A5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8720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BD40EB-2FC7-42A2-A0F2-58D83E5A7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Äänen intensiteetti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5A11E3A-5756-49EE-9AEE-FD51396FD7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</m:oMath>
                </a14:m>
                <a:r>
                  <a:rPr lang="fi-FI" dirty="0"/>
                  <a:t>, missä </a:t>
                </a:r>
              </a:p>
              <a:p>
                <a:r>
                  <a:rPr lang="fi-FI" i="1" dirty="0"/>
                  <a:t>I</a:t>
                </a:r>
                <a:r>
                  <a:rPr lang="fi-FI" dirty="0"/>
                  <a:t> on äänen intensiteetti</a:t>
                </a:r>
              </a:p>
              <a:p>
                <a:r>
                  <a:rPr lang="fi-FI" i="1" dirty="0"/>
                  <a:t>P </a:t>
                </a:r>
                <a:r>
                  <a:rPr lang="fi-FI" dirty="0"/>
                  <a:t>on äänen kuljettama teho</a:t>
                </a:r>
              </a:p>
              <a:p>
                <a:r>
                  <a:rPr lang="fi-FI" i="1" dirty="0"/>
                  <a:t>A </a:t>
                </a:r>
                <a:r>
                  <a:rPr lang="fi-FI" dirty="0"/>
                  <a:t>on pinta-ala.</a:t>
                </a:r>
              </a:p>
              <a:p>
                <a:endParaRPr lang="fi-FI" i="1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5A11E3A-5756-49EE-9AEE-FD51396FD7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0373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1C1ACE-AC0E-426F-83DA-F6365B2D9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Intensiteetin riippuvuus etäisyydestä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14B594-1631-4A6A-926A-02811B297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Intensiteetti on kääntäen verrannollinen etäisyyden neliöön</a:t>
            </a:r>
          </a:p>
        </p:txBody>
      </p:sp>
    </p:spTree>
    <p:extLst>
      <p:ext uri="{BB962C8B-B14F-4D97-AF65-F5344CB8AC3E}">
        <p14:creationId xmlns:p14="http://schemas.microsoft.com/office/powerpoint/2010/main" val="1103232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4506</TotalTime>
  <Words>270</Words>
  <Application>Microsoft Office PowerPoint</Application>
  <PresentationFormat>Laajakuva</PresentationFormat>
  <Paragraphs>59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Office-teema</vt:lpstr>
      <vt:lpstr>Äänen interferenssi</vt:lpstr>
      <vt:lpstr>PowerPoint-esitys</vt:lpstr>
      <vt:lpstr>Seisova aalto ilmapatsaassa</vt:lpstr>
      <vt:lpstr>Huojunta</vt:lpstr>
      <vt:lpstr>Resonanssi</vt:lpstr>
      <vt:lpstr>Äänen kuuleminen</vt:lpstr>
      <vt:lpstr>Äänen intensiteetti</vt:lpstr>
      <vt:lpstr>Äänen intensiteetti</vt:lpstr>
      <vt:lpstr>Intensiteetin riippuvuus etäisyydestä</vt:lpstr>
      <vt:lpstr>Ihmisen aistima äänen voimakkuus</vt:lpstr>
      <vt:lpstr>Intensiteettitaso</vt:lpstr>
      <vt:lpstr>Esim.</vt:lpstr>
      <vt:lpstr>Äänen havaitseminen eri taajuuksilla</vt:lpstr>
      <vt:lpstr>Melu ja sen ehkäisy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Äänen interferenssi</dc:title>
  <dc:creator>Riku</dc:creator>
  <cp:lastModifiedBy>Leppänen Riku Joonatan</cp:lastModifiedBy>
  <cp:revision>9</cp:revision>
  <dcterms:created xsi:type="dcterms:W3CDTF">2020-05-06T05:25:17Z</dcterms:created>
  <dcterms:modified xsi:type="dcterms:W3CDTF">2025-11-11T08:56:40Z</dcterms:modified>
</cp:coreProperties>
</file>