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991DF7-E6DB-44AA-9A13-0AC9C7326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AB9C7F2-D177-4A61-96D0-B2C4C09EBA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75F0EEF-6880-4912-9265-3371E8709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82260E-4B1F-4CC1-A192-C555DC36B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50DFDA-AD2F-47C7-9FA5-39A10086C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637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BE9CE0-E54D-4B1B-A47D-AAD92404D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147912C-A7C6-40D7-99F9-38C5CD2EEE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2E1255-F732-4F38-A1EE-09174B88E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216AA3-F61C-4365-B507-7A1541519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BE19F6-EBDB-446B-A974-E95D8714E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651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96AD077-7773-4370-A9B3-4F9C976284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1ABB4C2-8D46-4824-AAA6-9E3898CF0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DFBF51-0183-4123-8432-FE071C725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78F352-E54A-48BC-B8A2-92425702D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EDF52E-5893-4882-B8EB-819881A0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7648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F555D5-0E2F-4681-BB32-6267BC60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D5E697-6D94-4CCC-ABAB-81E421D50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B0C24C-E25C-4AA9-9F8D-7B6BD6426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4D86AB-934C-4A4B-9593-397D6571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EF9357-0B78-4D12-B8A9-89622025F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6833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D468E2-0A29-4F73-87DC-0925C1930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04DDA6B-B197-45F1-9835-DB3E4E03F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EFBD92-D55A-4F0B-B237-93BF8593F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0F960D-D4C9-40AD-A6D8-6B9395FAA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095543-7674-470F-BD60-BB8AD3CEF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649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987B65-136F-4DC7-8754-A1B1199FF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228F56-DBEF-4462-BA43-D8913EF936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F662CB4-D40E-4BBC-AC6D-6ED80769A3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D8D8485-3D4E-475B-ADEC-BAF83F098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C9EE1E9-E8CB-4AE8-ACFA-CF300B275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BEF7323-CF27-4BE7-B28A-8CA101468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4204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6E15D-A9D2-45C8-BDBF-D9DBB645C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354178B-E72D-410A-AABD-089B50BA8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A75DE5B-E47B-4022-845A-014433EF47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A637265-2D1F-4300-BB24-1C74F90FD1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411DF25-6B59-4EC8-9F1D-8EDD88AEA1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B3C6835-AF1F-4541-9F96-536D43A56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0C709A1-02F4-46C5-A8BF-05D30A1CB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27AE1B9-AB10-4A63-9763-24B3A9190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055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F4C98F-64A6-4AE8-9D44-213238CF2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F187945-577E-4F21-87A8-FE7D6AF12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D94BC8B-05BF-4D7F-BD45-1D480D25A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952B51C-0E5B-4AB6-A3E6-9ABD83208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892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12BCB9C-F017-4FC0-98F1-3A0F9D72A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8B718CA-153C-4D09-902D-6FD8A0E25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C9B25C5-A6FD-4A79-AE82-F707CCB1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974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4E253A-096D-4076-A6B3-A43CC7446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D50C80-8B18-4DA7-959F-40E8777C8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9D4C2D7-E556-4FC6-8CD7-98B1DB88A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B1D0D51-0FEB-4974-9881-59752E752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6E46A7-3232-495E-8FE6-7D09F9C80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7818FD9-1D8D-49FE-B6E9-E05AA8319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865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300169-78E2-4510-BA6C-AACD8ED77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E512AFA-EB3A-4263-B743-7F6460C34E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1A4CF4F-6661-4B46-B513-F330BCD3C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456731B-9B83-4DBA-B42F-3624A0017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CBC71EC-75A1-4CC6-BDA3-368C601F8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6ACD13B-F8A2-4E2F-A149-11C06227C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227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F1A5DCD-131C-4C85-A9E1-948F14A07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D3B51C-C8FF-4C9D-A25B-77F90AB8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D7393A-A4D9-4FE9-9E87-6D0D1E0731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5A60F-0E97-44E3-A000-92DD3D054F4B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7CBBF8C-B05A-40A7-AA06-734B59129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D05B0F-B327-4CEC-B00D-5479BE6541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75E8D-1EE2-4994-A275-85938E983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056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het.colorado.edu/en/simulations/wave-on-a-stri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98DC8B-FD69-433A-9EB4-D69CDF7B34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Aaltojen yhteisvaikutus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BD2F6BE-0E98-4F78-9764-D0EDBBFA54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8668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B7189C-E807-4B73-A3B1-A9CE26266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Pulssien kohtaaminen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B6B661-7EF9-494B-97ED-9A8699567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https://phet.colorado.edu/en/simulations/wave-on-a-string</a:t>
            </a:r>
            <a:endParaRPr lang="fi-FI" dirty="0"/>
          </a:p>
          <a:p>
            <a:r>
              <a:rPr lang="fi-FI" dirty="0"/>
              <a:t>Havaitaan, että pulssit etenevät toisistaan riippumatta.</a:t>
            </a:r>
          </a:p>
          <a:p>
            <a:r>
              <a:rPr lang="fi-FI" dirty="0"/>
              <a:t>Kun pulssit kohtaavat samalla puolella ne vahvistavat toisiaan</a:t>
            </a:r>
          </a:p>
          <a:p>
            <a:r>
              <a:rPr lang="fi-FI" dirty="0"/>
              <a:t>Kun ne kohtaavat eripuolella ne heikentävät toisiaan </a:t>
            </a:r>
          </a:p>
        </p:txBody>
      </p:sp>
    </p:spTree>
    <p:extLst>
      <p:ext uri="{BB962C8B-B14F-4D97-AF65-F5344CB8AC3E}">
        <p14:creationId xmlns:p14="http://schemas.microsoft.com/office/powerpoint/2010/main" val="374218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66FCE5-56CE-4BC5-AB4F-59DB90F8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Pulssien kohtaaminen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006633-D3E0-4529-BA27-01DCDE306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pulssit kohtaavat ja poikkeavat samaan suuntaan ne vahvistavat toisiaan</a:t>
            </a:r>
          </a:p>
          <a:p>
            <a:r>
              <a:rPr lang="fi-FI" dirty="0"/>
              <a:t>Kun pulssit poikkeavat vastakkaisiin suuntiin ne heikentävät toisiaan</a:t>
            </a:r>
          </a:p>
        </p:txBody>
      </p:sp>
    </p:spTree>
    <p:extLst>
      <p:ext uri="{BB962C8B-B14F-4D97-AF65-F5344CB8AC3E}">
        <p14:creationId xmlns:p14="http://schemas.microsoft.com/office/powerpoint/2010/main" val="2165509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2ECA4C-3076-4623-8658-9DBDCF56B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Superpositioperiaate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7FA033-D2AC-47A2-A248-4C8E38BEA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Kukin yksittäinen aalto liikkuu itsenäisesti kuin muita aaltoja ei olisi olemassa</a:t>
            </a:r>
          </a:p>
          <a:p>
            <a:r>
              <a:rPr lang="fi-FI" dirty="0"/>
              <a:t>Kohdatessaan toisen aallon havaitaan aaltojen summa. </a:t>
            </a:r>
          </a:p>
          <a:p>
            <a:r>
              <a:rPr lang="fi-FI" dirty="0"/>
              <a:t>Kohtaamisen jälkeen aallot jatkavat matkaansa </a:t>
            </a:r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6575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7FDEF2-AF7C-40B6-8989-0445E326F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Aaltojen interferenssi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0B8090-330A-4277-9789-C99B8CB2D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http://www.falstad.com/ripple/</a:t>
            </a:r>
          </a:p>
          <a:p>
            <a:r>
              <a:rPr lang="fi-FI" dirty="0"/>
              <a:t>Interferenssillä tarkoitetaan aaltojen yhteisvaikutusta</a:t>
            </a:r>
          </a:p>
          <a:p>
            <a:endParaRPr lang="fi-FI" dirty="0"/>
          </a:p>
          <a:p>
            <a:r>
              <a:rPr lang="fi-FI" dirty="0"/>
              <a:t>Interferenssin käsittely</a:t>
            </a:r>
          </a:p>
          <a:p>
            <a:r>
              <a:rPr lang="fi-FI" dirty="0"/>
              <a:t>Superpositioperiaatteella. </a:t>
            </a:r>
          </a:p>
          <a:p>
            <a:r>
              <a:rPr lang="fi-FI" dirty="0"/>
              <a:t>Tarkastellaan vahvistavatko aallot toisiaan vai heikentävätkö</a:t>
            </a:r>
          </a:p>
          <a:p>
            <a:r>
              <a:rPr lang="fi-FI" dirty="0"/>
              <a:t>Iso aalto tulee kun etäisyys molemmista lähteistä on aallonpituuden monikerta</a:t>
            </a:r>
          </a:p>
          <a:p>
            <a:r>
              <a:rPr lang="fi-FI" dirty="0"/>
              <a:t>Tyyni kohta tulee kun etäisyys toisesta on monikerran puolikas ja toisesta monikerta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6372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F8E772-DCE2-4B79-9001-DA6262C95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Huygenssin</a:t>
            </a:r>
            <a:r>
              <a:rPr lang="fi-FI" dirty="0"/>
              <a:t> periaate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B24AF4-D8A6-49C1-BB40-04ED017DF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http://www.falstad.com/ripple/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7150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AC0222-3DA4-4386-8605-FFAF09878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Huygenssin</a:t>
            </a:r>
            <a:r>
              <a:rPr lang="fi-FI" dirty="0"/>
              <a:t> periaate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93F786-7157-4C19-AA3D-05716171B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Jokainen aaltorintaman piste on uuden alkeisaallon (palloaallon) lähde. Interferoidessaan alkeisaallot muodostavat uuden aaltorintaman</a:t>
            </a:r>
          </a:p>
        </p:txBody>
      </p:sp>
    </p:spTree>
    <p:extLst>
      <p:ext uri="{BB962C8B-B14F-4D97-AF65-F5344CB8AC3E}">
        <p14:creationId xmlns:p14="http://schemas.microsoft.com/office/powerpoint/2010/main" val="2295452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6A1B2D-8599-45F2-A0D1-BC3A0ED1E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Diffraktio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FDCF55-9050-438E-A2A2-2FF5F94F2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aaltorintama kohtaa esteen tai raon, aaltoliikkeen suunta voi poiketa alkuperäisestä</a:t>
            </a:r>
          </a:p>
          <a:p>
            <a:r>
              <a:rPr lang="fi-FI" dirty="0"/>
              <a:t>Tätä ilmiötä kutsutaan diffraktioksi</a:t>
            </a:r>
          </a:p>
        </p:txBody>
      </p:sp>
    </p:spTree>
    <p:extLst>
      <p:ext uri="{BB962C8B-B14F-4D97-AF65-F5344CB8AC3E}">
        <p14:creationId xmlns:p14="http://schemas.microsoft.com/office/powerpoint/2010/main" val="2006421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4C9AE8-25AA-4AC3-8246-BA0E8E38A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092E09-476B-4904-911E-E68090F62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11-2, 11-6, 11-8, 11-9, 11-12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9512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189</Words>
  <Application>Microsoft Office PowerPoint</Application>
  <PresentationFormat>Laajakuva</PresentationFormat>
  <Paragraphs>32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Aaltojen yhteisvaikutus</vt:lpstr>
      <vt:lpstr>Pulssien kohtaaminen</vt:lpstr>
      <vt:lpstr>Pulssien kohtaaminen</vt:lpstr>
      <vt:lpstr>Superpositioperiaate</vt:lpstr>
      <vt:lpstr>Aaltojen interferenssi</vt:lpstr>
      <vt:lpstr>Huygenssin periaate</vt:lpstr>
      <vt:lpstr>Huygenssin periaate</vt:lpstr>
      <vt:lpstr>Diffraktio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Aaltojen yhteisvaikutus</dc:title>
  <dc:creator>Riku</dc:creator>
  <cp:lastModifiedBy>Leppänen Riku Joonatan</cp:lastModifiedBy>
  <cp:revision>13</cp:revision>
  <dcterms:created xsi:type="dcterms:W3CDTF">2019-05-02T06:20:56Z</dcterms:created>
  <dcterms:modified xsi:type="dcterms:W3CDTF">2025-10-31T11:28:08Z</dcterms:modified>
</cp:coreProperties>
</file>