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57" r:id="rId9"/>
    <p:sldId id="258" r:id="rId10"/>
    <p:sldId id="266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1CA8CE-0C64-4F79-ACAD-B9D5707AD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DD5EC02-7D0B-468D-A48E-6D32CD7FD4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D4DC9C-BE8E-4E93-A3E5-DA65FEA1D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2946B2-7B72-4178-B7D0-7D7037D8D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CC3BB1-8E7F-41BC-84FF-341907174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325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6B8970-58F5-4F11-B2B3-8C7314E43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D2B28B6-DFCA-425B-AED5-D929895B3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4219C0-DC4F-4C98-B234-69CD8AF13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77FF25-37E6-4DF5-9BD0-07574530F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844BA5-F6A5-45B7-835F-B6E10832F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099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0FDD1FE-A225-4B5C-9569-52CEAD2912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805D945-16B4-4069-A3D7-7D82C4699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B2F740-238C-4730-AE39-72CD792F7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4D7BA2-C16D-40F6-87E5-8391E8F9A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C2B93D-F0BE-42BD-89C2-7E0D2C194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24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7AE8BA-ED50-45F6-BE8C-61701FBBE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A7C699-8198-4E61-998E-F9D05CAF8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AA60D01-72AC-4757-8321-F15B2C44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5A8841-05E5-47DB-8327-5386A0C9B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72DD4B-B024-431A-8715-8B63859C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75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F843C7-F9A2-4687-96A2-AF53E2E7B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4BBE3D2-68B5-4A31-879B-EC5E80373F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DEFB37-D3B1-482E-A8BE-B677B36EE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3F80C19-5179-43FF-8C24-89D64151C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C5FB87-B633-43ED-AF0E-9F6B81E7E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1620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8134A-E9B7-4474-A810-B3A51FA1D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51B042-D42B-4830-B1AA-19AA1656A1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5F9B649-EDDC-487A-A95D-812F995FC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0D774E0-7451-4ACE-8083-4E0024170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30B5C9-0F14-4006-A42E-B56FAAA15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9BC7E6D-BF43-49AA-98A9-86DF7FD9B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4382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81BD38-D0CA-4ACB-9F3A-0ACC20512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35CA302-8542-45FC-9BBC-3C896560B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2DC7151-EB32-4BA3-A029-6EC56F049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6E1AC19-8D13-4CA3-B9C3-98BD283F6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A521606-9C52-4AF7-B7F7-88D373287B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806766E-2C98-4ABA-9854-562ABFEC4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78C3661-E363-47B8-A5B1-89CEA005A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D7D4010-D500-4672-AAA0-FC43C4F85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744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CD0B96-A9A6-4B30-A58D-25CF33AD8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E643B86-7A72-4761-B46A-D15C668BD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39D78FD-D8A2-411A-B83F-02017DF53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48C336-BBF1-4A08-9B51-1C225B906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7304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553FA26-CF1D-4C14-9C81-E931BA14A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AE5CD57-0F92-4E62-ACF6-A715BC2A2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0F2B3F8-50F4-4B62-BFD8-E0AFB7115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5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00E10F-5BFD-474F-A975-08634DD58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B32547-7E0F-4BF4-A9D2-1FDCDEA5B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E17F0F1-EBB5-428A-BBF1-8ED4C4C4F3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321B486-E2B8-4CAB-9ABB-8F315066A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4A1C494-8659-43BB-923C-451D1ED2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7BFE75-16CC-4472-ACD7-C03AAAD14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446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D58FFC-42B8-44AC-9FA1-0BD664BE5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73A84FB-5AB5-4E3A-A58E-A7705EC93D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CCF7FBB-AE5E-4CA8-9FE6-53E30841D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82ABCBC-849D-45FA-8C58-A63A9918B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A564F97-24AC-49FA-9989-BBBE701D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9E163DF-9A56-4979-A305-AFC28DCA1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2760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8C9A807-19EA-4F74-9F8A-5C1FB9B48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9BAA15F-AA0C-43E7-A4D0-D738BB65C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CF341C-E708-4380-9188-871B1DCDCE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EC9F7-7F61-45DD-8165-CDA13C08F20C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33FA48-69B3-495C-9AB3-9B339BCD38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1A16F9-A874-4676-AC63-294FE5AAB5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C0F7B-7551-4896-9785-5762A52FF7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178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iGuUKRmytLw?si=1EwgGWpfOuvwkia_&amp;t=7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lstad.com/rippl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DC8D9A-C75C-43B8-B439-7D03CAB742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Aaltojen käyttäytyminen rajapinnassa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3005B4-B073-400A-B6AD-DE641EBE4C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019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890E1A-F1A8-4204-8BA0-3E6B7B04B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C954E0-8798-4762-8B6C-2484A74B4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10-2, 10-6, 10-8, 10-10</a:t>
            </a:r>
            <a:r>
              <a:rPr lang="fi-FI"/>
              <a:t>, 10-14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1688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26DA60-81B8-41DB-A50C-19F34D9F4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Aallot rajapinnassa </a:t>
            </a:r>
            <a:br>
              <a:rPr lang="fi-FI" dirty="0"/>
            </a:br>
            <a:r>
              <a:rPr lang="fi-FI" dirty="0"/>
              <a:t>tapaus 1: läpäisemätön rajapinta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5D3645-2A11-4B12-B525-8A2C134F9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https://youtu.be/iGuUKRmytLw?si=1EwgGWpfOuvwkia_&amp;t=73</a:t>
            </a:r>
            <a:endParaRPr lang="fi-FI" dirty="0"/>
          </a:p>
          <a:p>
            <a:r>
              <a:rPr lang="fi-FI" dirty="0"/>
              <a:t>Havaitaan heijastuminen:</a:t>
            </a:r>
          </a:p>
          <a:p>
            <a:r>
              <a:rPr lang="fi-FI" b="1" dirty="0"/>
              <a:t>Tulokulma on yhtä suuri kuin heijastumiskulma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333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E3BB84-D394-474D-9CAB-C6C124541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Aallot rajapinnassa </a:t>
            </a:r>
            <a:br>
              <a:rPr lang="fi-FI" dirty="0"/>
            </a:br>
            <a:r>
              <a:rPr lang="fi-FI" dirty="0"/>
              <a:t>tapaus 2: aallon siirtyminen väliaineesta toiseen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CABD82-8399-4C52-8CAE-FDFF4F88D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http://www.falstad.com/ripple/</a:t>
            </a:r>
            <a:endParaRPr lang="fi-FI" dirty="0"/>
          </a:p>
          <a:p>
            <a:r>
              <a:rPr lang="fi-FI" dirty="0"/>
              <a:t>Havaittiin että aalto taittui pinnan normaaliin päin kun aalto saapui rajapintaan ensin</a:t>
            </a:r>
          </a:p>
          <a:p>
            <a:r>
              <a:rPr lang="fi-FI" dirty="0"/>
              <a:t>Kun aalto poistui raja-alueesta se taittui normaalista poispäin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6141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51FAC0-22C6-41B4-9C2B-D9CED8F22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Aalto-opillisesti tiheämpi aine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A485F0-45EF-450E-9760-F337EFF06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Aine, jossa aalto liikkuu hitaammin on aalto-opillisesti tiheämpi.</a:t>
            </a:r>
          </a:p>
          <a:p>
            <a:r>
              <a:rPr lang="fi-FI" dirty="0"/>
              <a:t>Tiheämpään aineeseen tullessa</a:t>
            </a:r>
          </a:p>
          <a:p>
            <a:pPr lvl="1"/>
            <a:r>
              <a:rPr lang="fi-FI" dirty="0"/>
              <a:t>Aallot taittuvat normaaliin päin</a:t>
            </a:r>
          </a:p>
          <a:p>
            <a:pPr lvl="1"/>
            <a:r>
              <a:rPr lang="fi-FI" dirty="0"/>
              <a:t>aallonpituus pienenee</a:t>
            </a:r>
          </a:p>
          <a:p>
            <a:pPr lvl="1"/>
            <a:endParaRPr lang="fi-FI" dirty="0"/>
          </a:p>
          <a:p>
            <a:r>
              <a:rPr lang="fi-FI" dirty="0"/>
              <a:t>Vastaavasti aalto-opillisesti harvempaan aineeseen tultaessa</a:t>
            </a:r>
          </a:p>
          <a:p>
            <a:pPr lvl="1"/>
            <a:r>
              <a:rPr lang="fi-FI" dirty="0"/>
              <a:t>Aaltojen etenemisnopeus kasvaa</a:t>
            </a:r>
          </a:p>
          <a:p>
            <a:pPr lvl="1"/>
            <a:r>
              <a:rPr lang="fi-FI" dirty="0"/>
              <a:t>Aallot taittuvat normaalista poispäin</a:t>
            </a:r>
          </a:p>
          <a:p>
            <a:pPr lvl="1"/>
            <a:r>
              <a:rPr lang="fi-FI" dirty="0"/>
              <a:t>Aallonpituus kasvaa</a:t>
            </a:r>
          </a:p>
        </p:txBody>
      </p:sp>
    </p:spTree>
    <p:extLst>
      <p:ext uri="{BB962C8B-B14F-4D97-AF65-F5344CB8AC3E}">
        <p14:creationId xmlns:p14="http://schemas.microsoft.com/office/powerpoint/2010/main" val="22602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9ECFAA-3897-4CA4-B78D-382908771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Heijastumislaki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ACC4A7-C631-469D-B97C-B1E21E76D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Aallon heijastuessa rajapinnasta tulokulma ja heijastuskulma ovat yhtä suuret.</a:t>
            </a:r>
          </a:p>
        </p:txBody>
      </p:sp>
    </p:spTree>
    <p:extLst>
      <p:ext uri="{BB962C8B-B14F-4D97-AF65-F5344CB8AC3E}">
        <p14:creationId xmlns:p14="http://schemas.microsoft.com/office/powerpoint/2010/main" val="2008927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6C156B-1477-490E-95D2-7C6C8D849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Taittumislaki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DD2DE9E-D060-4F2F-8C9C-5B083DBA4E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Aaltojen taittuessa aallon tulokulman ja taitekulman sinien suhde on sama kuin aaltojen nopeuksien suhde aineissa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fi-FI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fi-FI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func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  <m:r>
                      <a:rPr lang="fi-FI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fi-FI" dirty="0"/>
                  <a:t> missä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</m:oMath>
                </a14:m>
                <a:r>
                  <a:rPr lang="fi-FI" dirty="0"/>
                  <a:t> on aineparille ominainen taitekerroin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DD2DE9E-D060-4F2F-8C9C-5B083DBA4E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1387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4D128B-0841-47FE-9559-31BBFA61E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kokonaisheijastuminen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5CC97E-4578-49FB-AE0D-C60499074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aalto saapuu aalto-opillisesti tiheämmästä aineesta harvempaan se voi </a:t>
            </a:r>
            <a:r>
              <a:rPr lang="fi-FI" dirty="0" err="1"/>
              <a:t>kokonaisheijastua</a:t>
            </a:r>
            <a:endParaRPr lang="fi-FI" dirty="0"/>
          </a:p>
          <a:p>
            <a:r>
              <a:rPr lang="fi-FI" dirty="0"/>
              <a:t>Kokonaisheijastumisen rajakulma saadaan kun lasketaan tulokulma jolla taitekulma on 90 astetta</a:t>
            </a:r>
          </a:p>
        </p:txBody>
      </p:sp>
    </p:spTree>
    <p:extLst>
      <p:ext uri="{BB962C8B-B14F-4D97-AF65-F5344CB8AC3E}">
        <p14:creationId xmlns:p14="http://schemas.microsoft.com/office/powerpoint/2010/main" val="3126846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B7189C-E807-4B73-A3B1-A9CE26266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Pulssien kohtaaminen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B6B661-7EF9-494B-97ED-9A8699567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https://phet.colorado.edu/en/simulations/wave-on-a-string</a:t>
            </a:r>
          </a:p>
        </p:txBody>
      </p:sp>
    </p:spTree>
    <p:extLst>
      <p:ext uri="{BB962C8B-B14F-4D97-AF65-F5344CB8AC3E}">
        <p14:creationId xmlns:p14="http://schemas.microsoft.com/office/powerpoint/2010/main" val="3742181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66FCE5-56CE-4BC5-AB4F-59DB90F8E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Pulssien kohtaaminen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006633-D3E0-4529-BA27-01DCDE306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 pulssit kohtaavat ja poikkeavat samaan suuntaan ne vahvistavat toisiaan</a:t>
            </a:r>
          </a:p>
          <a:p>
            <a:r>
              <a:rPr lang="fi-FI" dirty="0"/>
              <a:t>Kun pulssit poikkeavat vastakkaisiin suuntiin ne heikentävät toisiaan</a:t>
            </a:r>
          </a:p>
        </p:txBody>
      </p:sp>
    </p:spTree>
    <p:extLst>
      <p:ext uri="{BB962C8B-B14F-4D97-AF65-F5344CB8AC3E}">
        <p14:creationId xmlns:p14="http://schemas.microsoft.com/office/powerpoint/2010/main" val="2165509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217</Words>
  <Application>Microsoft Office PowerPoint</Application>
  <PresentationFormat>Laajakuva</PresentationFormat>
  <Paragraphs>35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Office-teema</vt:lpstr>
      <vt:lpstr>Aaltojen käyttäytyminen rajapinnassa</vt:lpstr>
      <vt:lpstr>Aallot rajapinnassa  tapaus 1: läpäisemätön rajapinta</vt:lpstr>
      <vt:lpstr>Aallot rajapinnassa  tapaus 2: aallon siirtyminen väliaineesta toiseen</vt:lpstr>
      <vt:lpstr>Aalto-opillisesti tiheämpi aine</vt:lpstr>
      <vt:lpstr>Heijastumislaki</vt:lpstr>
      <vt:lpstr>Taittumislaki</vt:lpstr>
      <vt:lpstr>kokonaisheijastuminen</vt:lpstr>
      <vt:lpstr>Pulssien kohtaaminen</vt:lpstr>
      <vt:lpstr>Pulssien kohtaaminen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Aaltojen käyttäytyminen rajapinnassa</dc:title>
  <dc:creator>User</dc:creator>
  <cp:lastModifiedBy>Leppänen Riku Joonatan</cp:lastModifiedBy>
  <cp:revision>11</cp:revision>
  <dcterms:created xsi:type="dcterms:W3CDTF">2019-04-30T05:41:53Z</dcterms:created>
  <dcterms:modified xsi:type="dcterms:W3CDTF">2025-10-29T13:00:02Z</dcterms:modified>
</cp:coreProperties>
</file>