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57" d="100"/>
          <a:sy n="57" d="100"/>
        </p:scale>
        <p:origin x="-324" y="-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8F16E1-41A0-7223-E3F7-BFF204F10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AB88CB1-26BA-EABD-C20D-715BBD261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EFABA4-46FD-CD3B-B731-DCB87C751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37266F-2EA3-B068-C241-4FFB4E52F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D0FFBD-87EE-73B6-AAF6-4694D8950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42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0E8D15-C145-D06D-A478-1504E82C3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74C2FA4-1296-DBC1-48E5-884B609D1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27F2F9-9FE4-7372-89D5-47B182AF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08AA8C-B021-282A-0431-40C5A5C0F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949784-0857-2DD8-7FFE-922A3E256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029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FDDA0D0-F1D4-62B7-755F-C53DA741B9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4FC16E0-758C-D913-C68D-438952090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89A605-B760-5C02-9C22-642E3538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4524C3-FACF-0491-2814-DEC63C3E7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39F5B5-1A33-B8ED-8892-3B1EE65B4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427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B47FEE-29A1-34E7-7053-9FA3D5E1C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383869-3B5A-30FB-C4AC-A18912159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86A7EF-6F98-FE2D-9EFD-7F9100A3A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FC4FEC-E92E-F47F-8979-954425E12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B7BCE5-C2D7-3E43-DCC3-62C4C69E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82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27A200-65AF-85E8-A86C-6DC444E85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638BC9-7EAA-ED98-C1C5-2FA12FFBA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068499-181B-E2F5-E866-38A794245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7A6160-F72D-E726-34F1-8169CA21D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D7D541F-782B-D3F4-92AB-053DB64BE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748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ABCA0-3C5D-AA22-8879-EDF9762CD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041D68-C3A8-783F-C8FE-02472613BF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4D9C86C-D0E9-E9F9-05FA-32D32DB16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D0E9CE-67FC-2400-F73A-12A12CD29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F517E5-1A0B-315E-78D9-3B38A5271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1D5F263-1D0D-52E7-7045-E5FFB60A5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14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B9A573-96E7-856B-487D-F9AD09CA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406C5EA-49D7-3DAF-6B0A-FBFB9BC06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CB0926-3673-F4B1-A6C8-8DE195585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5209FC8-CC0B-7FAF-9478-8DDD04F298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24B565E-5ABE-CEFA-34E7-DA3CF8605A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63D0B7D-A56B-F150-51BD-C64995EC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50F85E8-C335-F8C3-FAF6-9A2842558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C67BC8D-618F-0715-9476-C375FFB99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409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58A5D7-6A32-5016-6B9D-BA110A6AD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701F1F2-0652-54F1-9595-34757B382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53C12F5-7114-D6BC-F018-6F9685CE7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7D35712-16F8-0FDD-61A8-323725A67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87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DFFF129-1650-3458-77C6-CB220098C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F4E02B6-8FFB-62FE-20BD-F880B0A31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4F6ED69-EE2D-E014-BF60-078E925A2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193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E5B096-8C7C-2B6D-F85B-09351634B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17E60F-2849-4050-B4A6-5D1852AC4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08E0663-1D24-DA25-B9E7-237C29C18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F2FB2A0-4EB5-9685-C856-6948C7BBC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02F381-0A0A-3C92-3692-418BFBAC2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5D9F134-8FEA-90B9-808A-F40AAF31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1353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C3DE85-FA62-F602-C95A-F7819F26C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43B3399-9922-1214-F360-6A658A3C2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B01901F-80B1-874F-32F0-15B34BFFE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D5D6EB1-C9C4-96AF-DC5E-B240489C9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0056736-D912-FC62-F556-C71DB93D6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844755-9B13-205E-6163-503736EC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784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B0B390A-9729-A582-BFA4-5B42A9242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48F3591-65B9-A1D2-D480-A2F8F6ABD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EB4215-6835-0DC8-DFD0-049C7E18EF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DAE4D-F4C6-4C1E-BA18-A275D3E55376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136132-D288-2F7D-A813-FAA410272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264D8F-7464-7EB9-662F-5CCAEDA28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E6F9B9-6322-4CAA-AFDE-A2EFE74133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9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A81A03-1F50-E004-27E0-C2484CB312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Voimien yhteisvaikutus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A429A2-5969-389B-5EB3-8709CDF1E2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721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CD452D-31BC-27EE-87BE-D2E227DB6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E992E7-6FA8-1A64-9D5A-8BF754FB6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Laskettelija laskee mäkeä alas. Piirrä voimakuvio ja mieti miksi laskettelija on kiihtyvässä liikkeessä?</a:t>
            </a:r>
          </a:p>
        </p:txBody>
      </p:sp>
    </p:spTree>
    <p:extLst>
      <p:ext uri="{BB962C8B-B14F-4D97-AF65-F5344CB8AC3E}">
        <p14:creationId xmlns:p14="http://schemas.microsoft.com/office/powerpoint/2010/main" val="748973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271FEA-A658-EEF9-EDD5-8CB015182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Voimakuvioiden analysointia piirtämällä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140C18-0F5D-AE87-F5CE-A17003A5C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342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622114-9043-06DE-8DF0-CB9119D7C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 3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2C49E43-2513-ADBE-DF94-43A021FDEE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288" y="729343"/>
            <a:ext cx="11913728" cy="4839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24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5A6082-0C6B-61B7-D595-2BB197B10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974E39-2B7B-FE28-528A-FDC5D4DF0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39622E5-A8FA-1463-68BB-623F5AE0A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769" y="365125"/>
            <a:ext cx="4048690" cy="506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357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13C978-EE04-BB22-C1DF-004C663C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4EE455-85A7-6BE3-740A-D76F4CC82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348AFCD-DA26-F444-846D-6610F1FA3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819" y="365125"/>
            <a:ext cx="4178224" cy="6210638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057D3A85-6A17-63EE-786A-3B5507CF85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7799" y="365125"/>
            <a:ext cx="96120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518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B51812-6EB6-CF03-EA35-D4781C398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Voimien jako komponentteihin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4ADF9A-EF0E-5EDE-99C4-0A829D709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4980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3FA57A-DC47-E888-F425-B894EA787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 6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E360163C-2FD1-BB23-1513-B434B29DCA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024" y="1690688"/>
            <a:ext cx="7964011" cy="324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070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417FF6-A26E-5EE6-2DB8-584F5B220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86B62E-9433-2FFC-EA0B-DD852BE0A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10-3, 10-5, 10-6, 10-8, 10-10, 10-16</a:t>
            </a:r>
          </a:p>
        </p:txBody>
      </p:sp>
    </p:spTree>
    <p:extLst>
      <p:ext uri="{BB962C8B-B14F-4D97-AF65-F5344CB8AC3E}">
        <p14:creationId xmlns:p14="http://schemas.microsoft.com/office/powerpoint/2010/main" val="4266074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41</Words>
  <Application>Microsoft Office PowerPoint</Application>
  <PresentationFormat>Laajakuva</PresentationFormat>
  <Paragraphs>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Office-teema</vt:lpstr>
      <vt:lpstr>Voimien yhteisvaikutus</vt:lpstr>
      <vt:lpstr>PowerPoint-esitys</vt:lpstr>
      <vt:lpstr>Voimakuvioiden analysointia piirtämällä</vt:lpstr>
      <vt:lpstr>Esim. 3</vt:lpstr>
      <vt:lpstr>PowerPoint-esitys</vt:lpstr>
      <vt:lpstr>PowerPoint-esitys</vt:lpstr>
      <vt:lpstr>Voimien jako komponentteihin</vt:lpstr>
      <vt:lpstr>Esim. 6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3</cp:revision>
  <dcterms:created xsi:type="dcterms:W3CDTF">2025-09-03T09:18:17Z</dcterms:created>
  <dcterms:modified xsi:type="dcterms:W3CDTF">2025-09-03T11:52:37Z</dcterms:modified>
</cp:coreProperties>
</file>