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9D8A64-B2FF-7E35-E26C-46C6DCC42A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B2BEED4-F11F-61A6-5140-A976F3B177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3F6CDE9-F6FD-A860-FE1F-E9AF03929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8804-B61A-42CC-950A-AFE32B5C0EEB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B22AE96-2917-7AFC-B73D-08A18F964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A42DFBB-7AC9-8AFB-CFC1-8241702B1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CFA0-1FDD-42C5-BCD9-EE5408C4DB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8880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68BB91-F4F0-E224-4802-DA3359C98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9E57BDB-D668-92C9-B24E-76462E1E7C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160F46E-AEC2-73DB-7586-47F194521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8804-B61A-42CC-950A-AFE32B5C0EEB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3BE2637-2409-41D6-DDA2-A86E1BE96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91D133D-70B6-4F21-0C7E-C963A6A05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CFA0-1FDD-42C5-BCD9-EE5408C4DB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3718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B8E2058-1671-EE12-7D38-119B7029AF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DF9BC51-BEC1-DEFC-1ECA-85BCD85F40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150912-C361-4A7D-ECE9-F2DFFB855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8804-B61A-42CC-950A-AFE32B5C0EEB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22BBEC7-14E4-8A9D-524E-DA0409364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28049E8-79C6-C7E1-14D1-C2C371A26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CFA0-1FDD-42C5-BCD9-EE5408C4DB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926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FD3042-EB49-ECEE-5FAD-34AD57E85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AF5A32-348A-4EBF-2E76-F134A0537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F7F7BED-02E0-AC68-1BEC-15695F4C2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8804-B61A-42CC-950A-AFE32B5C0EEB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FF47B4-81F1-4690-46CC-611D9FD97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2DE7ACB-A1DA-42F0-739A-CCE3EB415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CFA0-1FDD-42C5-BCD9-EE5408C4DB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0220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AA5CBB-8AD7-AE77-5427-5A4BE6D2D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163644E-0BCD-7EEE-B46C-591ED8CE2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06BE30-21F5-2130-A9D1-D4DA8414E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8804-B61A-42CC-950A-AFE32B5C0EEB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2ED29C2-4FB2-ED28-2047-E5C055099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02E0DB9-2C6E-EE60-909F-2FF759FE8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CFA0-1FDD-42C5-BCD9-EE5408C4DB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2073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7B23B8-E7F3-869A-FD4D-F6221B04B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AF75B5-87BE-3FF9-1F57-BCA2E17414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60B5A36-99A0-9CB0-B58F-EAF8C8F48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8D6DCCA-3B07-720D-9CAA-31B358EF7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8804-B61A-42CC-950A-AFE32B5C0EEB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9647910-67C1-06FC-795A-21595BC2A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DF97A11-899A-D350-7954-7EFC06E70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CFA0-1FDD-42C5-BCD9-EE5408C4DB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1585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C2731A-07C3-2416-EB74-BA069F554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913EC15-7805-0070-91DA-FD85784B0B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7D3833E-B7A5-4F4E-AABB-842C508DB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4D65F00-C1BA-533D-B3D9-8C8437AC6B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5848A26-3CE3-C291-78BC-0FCE77946D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B99EF3D-1616-09EB-F9DE-54B755FB3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8804-B61A-42CC-950A-AFE32B5C0EEB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88C1EC3-9865-3C83-9584-F05CCAF47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B387342-A788-2C2F-A539-975CFFBE5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CFA0-1FDD-42C5-BCD9-EE5408C4DB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9410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F26AC1-4B52-505B-3980-82CED1159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DDA1E43-39F9-1D73-6988-6FDB730DA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8804-B61A-42CC-950A-AFE32B5C0EEB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84EA4DF-5114-EA00-0AB6-4038E434B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CDAA541-FB88-05B3-2C38-676D2A971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CFA0-1FDD-42C5-BCD9-EE5408C4DB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6428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5F149DD-FA5D-0782-CE0C-019447769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8804-B61A-42CC-950A-AFE32B5C0EEB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2E1EE0D-1CBC-CB2D-38CE-3FEFA2D57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EA94A28-D619-AA34-D9C9-4EEA2E1CA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CFA0-1FDD-42C5-BCD9-EE5408C4DB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229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BDB82D-BD06-7D44-B287-28B3D8C10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542227-2778-B753-4183-79D1A738F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5C371BF-CB58-E019-1428-EAED1F8DA1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AA8F907-CF23-9E22-D197-D280FBB37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8804-B61A-42CC-950A-AFE32B5C0EEB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83D045B-823A-F114-9968-D70FB5A32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9E6A557-711A-388B-2E0E-F4FABAEC9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CFA0-1FDD-42C5-BCD9-EE5408C4DB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000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18BB3A-7075-0694-9A7C-7640870C1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DEE6806-7AC9-5C1F-05AA-0EF9DADCC1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832F222-9196-DC76-8CA3-645CCF2769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519CBBA-39C2-7FC5-25A7-F0CA6E25B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8804-B61A-42CC-950A-AFE32B5C0EEB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46F9BD3-BAD5-64A5-E2BF-65B8B18DE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28B67DC-89FF-4946-E906-251FB3798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CFA0-1FDD-42C5-BCD9-EE5408C4DB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7492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17F4CFB-B802-B80F-E5A3-E34D33972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32883E0-B824-9053-CD51-613AD4290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774E47A-7207-E113-FB5E-4D5644CEA0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98804-B61A-42CC-950A-AFE32B5C0EEB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4E9633E-A533-B1AE-7AFC-FA844787CC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231068D-380B-430D-580A-8B11EB51EA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9CFA0-1FDD-42C5-BCD9-EE5408C4DB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1470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2CE4B9-54D7-1FD8-49DA-A5C349537E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Voimat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7B1F955-F5E8-F3FC-F555-1DC6B0AE90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9162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E2433E-F4EA-7F37-5755-015239A54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0E1B15-C5EA-8101-1425-77EF2C673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5-2, 5-5, 5-6, 5-9, 5-12, 5-14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58739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0D3920-45A0-1620-0B55-84D1C909B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Ennakkotietoa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28B87F-A576-4536-E1CB-5A27976202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Painovoima</a:t>
            </a:r>
          </a:p>
          <a:p>
            <a:r>
              <a:rPr lang="fi-FI" dirty="0"/>
              <a:t>Suunta ja suuruus (vektorisuure)</a:t>
            </a:r>
          </a:p>
          <a:p>
            <a:r>
              <a:rPr lang="fi-FI" dirty="0"/>
              <a:t>Yksikkö newton N</a:t>
            </a:r>
          </a:p>
          <a:p>
            <a:r>
              <a:rPr lang="fi-FI" dirty="0"/>
              <a:t>Voimanuolet</a:t>
            </a:r>
          </a:p>
          <a:p>
            <a:r>
              <a:rPr lang="fi-FI" dirty="0"/>
              <a:t>Newtonin lait</a:t>
            </a:r>
          </a:p>
        </p:txBody>
      </p:sp>
    </p:spTree>
    <p:extLst>
      <p:ext uri="{BB962C8B-B14F-4D97-AF65-F5344CB8AC3E}">
        <p14:creationId xmlns:p14="http://schemas.microsoft.com/office/powerpoint/2010/main" val="2565103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E19452-046B-B76E-E04E-A789CD931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Voima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C30543-A931-72EC-864F-3931FC7C9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Voima on vektorisuure joka johtuu aina vuorovaikutuksesta</a:t>
            </a:r>
          </a:p>
          <a:p>
            <a:r>
              <a:rPr lang="fi-FI" dirty="0"/>
              <a:t>Tunnus F, yksikkö </a:t>
            </a:r>
            <a:r>
              <a:rPr lang="fi-FI" dirty="0" err="1"/>
              <a:t>newton</a:t>
            </a:r>
            <a:r>
              <a:rPr lang="fi-FI" dirty="0"/>
              <a:t> (N)</a:t>
            </a:r>
          </a:p>
        </p:txBody>
      </p:sp>
    </p:spTree>
    <p:extLst>
      <p:ext uri="{BB962C8B-B14F-4D97-AF65-F5344CB8AC3E}">
        <p14:creationId xmlns:p14="http://schemas.microsoft.com/office/powerpoint/2010/main" val="3467032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21382E-C0AA-D93A-D1C1-C31CDDB02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C06902-6B39-35EC-1879-78EF82091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Mistä tiedetään että kappaleeseen vaikuttaa voimia?</a:t>
            </a:r>
          </a:p>
          <a:p>
            <a:r>
              <a:rPr lang="fi-FI" dirty="0"/>
              <a:t>Voima aiheuttaa kiihtyvyyden</a:t>
            </a:r>
          </a:p>
        </p:txBody>
      </p:sp>
    </p:spTree>
    <p:extLst>
      <p:ext uri="{BB962C8B-B14F-4D97-AF65-F5344CB8AC3E}">
        <p14:creationId xmlns:p14="http://schemas.microsoft.com/office/powerpoint/2010/main" val="3151764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3EE774-C092-7481-2E2D-AEE607AAD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Demo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D503A3-EF16-71A5-9718-3E1D224D3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Havaitaan että molempien antureiden näyttämä lukema oli sama koko ajan</a:t>
            </a:r>
          </a:p>
        </p:txBody>
      </p:sp>
    </p:spTree>
    <p:extLst>
      <p:ext uri="{BB962C8B-B14F-4D97-AF65-F5344CB8AC3E}">
        <p14:creationId xmlns:p14="http://schemas.microsoft.com/office/powerpoint/2010/main" val="1428953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85D071-AF54-BCC0-43D5-5BA476A3F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Newtonin lait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E6010F-0EA8-9DCE-B438-C7282E42D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N1: Jatkavuuden laki. Jos kappaleeseen ei kohdistu voimia se jatkaa suoraviivaista tasaista liikettä tai pysyy paikallaan</a:t>
            </a:r>
          </a:p>
          <a:p>
            <a:r>
              <a:rPr lang="fi-FI" dirty="0"/>
              <a:t>N2: Dynamiikan peruslaki. F=ma.</a:t>
            </a:r>
          </a:p>
          <a:p>
            <a:r>
              <a:rPr lang="fi-FI" dirty="0"/>
              <a:t>N3: Voiman ja vastavoiman laki. Jokaiselle voimalle on erisuuntainen ja eri kappaleeseen vaikuttava vastavoima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7625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212C0D-C694-167A-1C3C-8F607D521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Paino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B18B5E-DAFA-BEDB-C19C-A5B98A843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Paino on gravitaatiovuorovaikutuksesta johtuva voima</a:t>
            </a:r>
          </a:p>
          <a:p>
            <a:r>
              <a:rPr lang="fi-FI" dirty="0"/>
              <a:t>G=mg</a:t>
            </a:r>
          </a:p>
        </p:txBody>
      </p:sp>
    </p:spTree>
    <p:extLst>
      <p:ext uri="{BB962C8B-B14F-4D97-AF65-F5344CB8AC3E}">
        <p14:creationId xmlns:p14="http://schemas.microsoft.com/office/powerpoint/2010/main" val="154250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087B4A-E75D-F172-248C-1BAA87693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Voimakuviot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DF25E3-EFE4-CDA3-2C31-7157373A1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Piirrä kuva tilanteesta (yksinkertainen on kaunista)</a:t>
            </a:r>
          </a:p>
          <a:p>
            <a:r>
              <a:rPr lang="fi-FI" dirty="0"/>
              <a:t>Piirrä kaikki yksittäiseen kappaleeseen vaikuttavat voimat. </a:t>
            </a:r>
            <a:r>
              <a:rPr lang="fi-FI" dirty="0" err="1"/>
              <a:t>Huom</a:t>
            </a:r>
            <a:r>
              <a:rPr lang="fi-FI" dirty="0"/>
              <a:t>! Voimalla pitää olla jokin aiheuttaja</a:t>
            </a:r>
          </a:p>
          <a:p>
            <a:r>
              <a:rPr lang="fi-FI" dirty="0"/>
              <a:t>Piirrä voimat oikeassa suhteessa, vektorin pituus kertoo voiman suuruudesta ja suunta kertoo voiman vaikutussuunnan</a:t>
            </a:r>
          </a:p>
          <a:p>
            <a:r>
              <a:rPr lang="fi-FI" dirty="0"/>
              <a:t>Merkitse positiiviset sunnat kuvaan</a:t>
            </a:r>
          </a:p>
          <a:p>
            <a:r>
              <a:rPr lang="fi-FI" dirty="0"/>
              <a:t>Jos kappaleen nopeus ja kiihtyvyys on helposti pääteltävissä niin merkitse ne kappaleen yläpuolelle</a:t>
            </a:r>
          </a:p>
        </p:txBody>
      </p:sp>
    </p:spTree>
    <p:extLst>
      <p:ext uri="{BB962C8B-B14F-4D97-AF65-F5344CB8AC3E}">
        <p14:creationId xmlns:p14="http://schemas.microsoft.com/office/powerpoint/2010/main" val="2863839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74BF3B-76A8-C2D1-D2C2-4339D3761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4791A1-08CB-D26D-602D-99C36BB8E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Jalkapallo potkaistaan kohti maalia</a:t>
            </a:r>
          </a:p>
          <a:p>
            <a:r>
              <a:rPr lang="fi-FI" dirty="0"/>
              <a:t>Jalkapallo lentää kohti maalia</a:t>
            </a:r>
          </a:p>
          <a:p>
            <a:r>
              <a:rPr lang="fi-FI" dirty="0"/>
              <a:t>Lasta vedetään pulkalla tasamaalla</a:t>
            </a:r>
          </a:p>
          <a:p>
            <a:r>
              <a:rPr lang="fi-FI" dirty="0"/>
              <a:t>Lasta vedetään pulkalla ylämäkeen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0464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191</Words>
  <Application>Microsoft Office PowerPoint</Application>
  <PresentationFormat>Laajakuva</PresentationFormat>
  <Paragraphs>34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Office-teema</vt:lpstr>
      <vt:lpstr>Voimat</vt:lpstr>
      <vt:lpstr>Ennakkotietoa</vt:lpstr>
      <vt:lpstr>Voima</vt:lpstr>
      <vt:lpstr>PowerPoint-esitys</vt:lpstr>
      <vt:lpstr>Demo</vt:lpstr>
      <vt:lpstr>Newtonin lait</vt:lpstr>
      <vt:lpstr>Paino</vt:lpstr>
      <vt:lpstr>Voimakuviot</vt:lpstr>
      <vt:lpstr>Esimerkkejä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Voimat</dc:title>
  <dc:creator>Leppänen Riku Joonatan</dc:creator>
  <cp:lastModifiedBy>Leppänen Riku Joonatan</cp:lastModifiedBy>
  <cp:revision>3</cp:revision>
  <dcterms:created xsi:type="dcterms:W3CDTF">2022-08-21T14:42:39Z</dcterms:created>
  <dcterms:modified xsi:type="dcterms:W3CDTF">2025-08-15T10:28:41Z</dcterms:modified>
</cp:coreProperties>
</file>