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9" r:id="rId9"/>
    <p:sldId id="270" r:id="rId10"/>
    <p:sldId id="271" r:id="rId11"/>
    <p:sldId id="272" r:id="rId12"/>
    <p:sldId id="26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8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31E494-D4F6-4A33-9201-56317617C9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4A5685C-8BAA-4D77-9F01-9DE325913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2C55AE-853F-45F4-8697-D9D9FD8B6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58D9-4C05-48C5-B6B0-C6D60B1E7B2B}" type="datetimeFigureOut">
              <a:rPr lang="fi-FI" smtClean="0"/>
              <a:t>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035127-7AD1-4396-B813-0547F6CEA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7EEBAA-3BBA-4B70-B3E0-F983AF28E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EA48-C9CA-453D-BCB4-E049973CC4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511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512282-69EA-48CE-AFDE-08E3FE80C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C3BF0FA-DFF9-4222-B5F2-D5CE4946D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03D4259-ECE8-48C9-B75F-8F4679C45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58D9-4C05-48C5-B6B0-C6D60B1E7B2B}" type="datetimeFigureOut">
              <a:rPr lang="fi-FI" smtClean="0"/>
              <a:t>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C7EEDF-4289-40B9-9B45-3ABB812C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2C197B-C75F-4688-813F-95117EA3C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EA48-C9CA-453D-BCB4-E049973CC4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065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ABFEDC0-064C-48B1-8C2A-BEEAE2DA93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FF4891C-4187-40AD-83CA-F8FD5D506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685C62-8712-48C8-AD42-0AF57FB16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58D9-4C05-48C5-B6B0-C6D60B1E7B2B}" type="datetimeFigureOut">
              <a:rPr lang="fi-FI" smtClean="0"/>
              <a:t>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CFB51E-7181-4ADD-A6C4-846CB692B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0A3F0C-3616-4826-8C5B-12A56AFD4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EA48-C9CA-453D-BCB4-E049973CC4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8883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DC2DE6-C8DB-4F93-BEDA-35849DD7C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1F4493-6778-46FE-A990-881360341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07A58A-0775-48A3-AD8E-39C3E7ADC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58D9-4C05-48C5-B6B0-C6D60B1E7B2B}" type="datetimeFigureOut">
              <a:rPr lang="fi-FI" smtClean="0"/>
              <a:t>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16D16EB-BAC2-4566-8EDC-3CE9C4728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ECBAD6-BF48-441E-8401-EB2E9AC18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EA48-C9CA-453D-BCB4-E049973CC4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11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A5BE71-4F3C-49CC-A05E-6768E1FC8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0AB5030-12B2-4E41-89F4-3B8529438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B0BC17-BC91-439E-92BD-F6EEB2C87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58D9-4C05-48C5-B6B0-C6D60B1E7B2B}" type="datetimeFigureOut">
              <a:rPr lang="fi-FI" smtClean="0"/>
              <a:t>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424343-4972-4C07-8D2E-9379E8F70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B1EE22-26AB-43F2-816A-95DA6B27E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EA48-C9CA-453D-BCB4-E049973CC4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35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F6177B-01E0-4896-A3C4-F544F61E9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A968F8-2E0D-457F-B602-92DAA9A2B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F531103-BA67-4B87-8CD8-BFE815063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06C3DCD-FAE5-44C1-B4F2-E8DBE17FE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58D9-4C05-48C5-B6B0-C6D60B1E7B2B}" type="datetimeFigureOut">
              <a:rPr lang="fi-FI" smtClean="0"/>
              <a:t>8.9.2024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F187051-BC35-4943-A0DD-BDF56A9F1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1922054-135A-4147-A13E-4B4A77ABE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EA48-C9CA-453D-BCB4-E049973CC4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6059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5735F6-D5F0-498D-A926-97F58F645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258F42-D724-4D75-B5D9-673E532FA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A09FA36-2559-480D-A2D4-70BAF6C54A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1FFCD95-EE20-4C21-9692-11D18CF70C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F34C45C-B7B9-4E0C-93F8-C3535A5FD1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43DA638-D921-47EE-9EE8-B488684D6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58D9-4C05-48C5-B6B0-C6D60B1E7B2B}" type="datetimeFigureOut">
              <a:rPr lang="fi-FI" smtClean="0"/>
              <a:t>8.9.2024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0C895DB-0CFE-4A93-B659-274D08FF4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0674BFD-B8B3-47D1-B81D-B451CEEE8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EA48-C9CA-453D-BCB4-E049973CC4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315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4C9956-6A3B-40D5-B79E-684F5123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86353C3-03F6-4A00-B311-98F93CE74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58D9-4C05-48C5-B6B0-C6D60B1E7B2B}" type="datetimeFigureOut">
              <a:rPr lang="fi-FI" smtClean="0"/>
              <a:t>8.9.2024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8F651D0-75C1-4927-845F-9A39F4CA4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71BB583-1EDC-45E7-9533-0A06A018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EA48-C9CA-453D-BCB4-E049973CC4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45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1A03E8F-EC8C-43F4-9BDF-E481E44DF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58D9-4C05-48C5-B6B0-C6D60B1E7B2B}" type="datetimeFigureOut">
              <a:rPr lang="fi-FI" smtClean="0"/>
              <a:t>8.9.2024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2334B19-5972-4321-941A-B5FB3DC82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3695A21-51C5-4EF8-952D-430BEED18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EA48-C9CA-453D-BCB4-E049973CC4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508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5386A4-002C-427C-A918-BD27E7AF6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FC8B9D-1EEB-42F5-A2D5-DDEE2818E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113273B-D3C6-43F1-92C4-C4BFD3A4A8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66A61F-BEC8-4565-A1CF-D319B8B2F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58D9-4C05-48C5-B6B0-C6D60B1E7B2B}" type="datetimeFigureOut">
              <a:rPr lang="fi-FI" smtClean="0"/>
              <a:t>8.9.2024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9305D90-BD55-4446-A2F0-349F53F02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C630C8A-D763-42AA-A5D2-8F53A1993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EA48-C9CA-453D-BCB4-E049973CC4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555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48229C-7175-4A96-B149-99DEBEB0D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4F8DD9C-0932-4D8F-8C45-DB3182C2D1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68693B9-A3F4-4CD9-80C4-58B99BBC2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A59624-0053-4461-8F25-30BAFC7EC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C58D9-4C05-48C5-B6B0-C6D60B1E7B2B}" type="datetimeFigureOut">
              <a:rPr lang="fi-FI" smtClean="0"/>
              <a:t>8.9.2024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6FC6C71-6653-4D05-98E4-E6E815901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8575635-CA35-4ABA-AA63-2103E752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6EA48-C9CA-453D-BCB4-E049973CC4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5911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2338F88-D753-445A-B333-C56F525FD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71EC9A7-E817-4E72-AE74-30E720E67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9CB30A-1BC9-4069-A4F4-F046B584E6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C58D9-4C05-48C5-B6B0-C6D60B1E7B2B}" type="datetimeFigureOut">
              <a:rPr lang="fi-FI" smtClean="0"/>
              <a:t>8.9.2024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F03E30-27C6-44BD-A5C0-35FB801766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5D9156-E158-424C-B79D-D29B0FC0F4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6EA48-C9CA-453D-BCB4-E049973CC4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045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95F866-ACFB-44DC-9193-AB7F822A24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 ja teho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A4CDC2B-6081-4263-868D-A12625D2C7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5984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99D7F-0745-D431-D1C7-9F891DB63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Työ-energiaperiaate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8396E24-E290-94E0-C41C-774562D283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Kokonaisvoiman tekemä työ on yhtä suuri kuin liike-energian muutos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Δ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8396E24-E290-94E0-C41C-774562D283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2419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9696A7-D920-863E-E16E-051082E06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 kitka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F33F7EE-68C5-F0E4-C295-61C2FBC5F7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Auton jarrutus kiihtyvyydeksi kuivalla asfaltilla saatiin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7,8 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fi-FI" dirty="0"/>
                  <a:t> ja märällä jäällä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0,98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fi-FI" dirty="0"/>
                  <a:t>, alkunopeus oli 40kmh. Laske auton jarrutusmatka.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F33F7EE-68C5-F0E4-C295-61C2FBC5F7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980" r="-197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5049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D2DBEC-81B9-4BB2-9A43-E968C4861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F2B36C-7966-4457-8051-544D776F7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11-2, 11-5, 11-6, 11-13, 12-2, 12-7, 12-13</a:t>
            </a:r>
          </a:p>
        </p:txBody>
      </p:sp>
    </p:spTree>
    <p:extLst>
      <p:ext uri="{BB962C8B-B14F-4D97-AF65-F5344CB8AC3E}">
        <p14:creationId xmlns:p14="http://schemas.microsoft.com/office/powerpoint/2010/main" val="1873546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746E8C-AE87-488E-81E6-82CE2F660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2D7F5D-7BDF-4CDD-90E3-CA08AD540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on työ?</a:t>
            </a:r>
          </a:p>
        </p:txBody>
      </p:sp>
    </p:spTree>
    <p:extLst>
      <p:ext uri="{BB962C8B-B14F-4D97-AF65-F5344CB8AC3E}">
        <p14:creationId xmlns:p14="http://schemas.microsoft.com/office/powerpoint/2010/main" val="4260094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1AD61F-3FE6-4F2F-900F-1B4D629E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AA683E-B26D-485E-83C1-A7F7D818C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/>
              <a:t>W</a:t>
            </a:r>
            <a:r>
              <a:rPr lang="fi-FI" dirty="0"/>
              <a:t>=</a:t>
            </a:r>
            <a:r>
              <a:rPr lang="fi-FI" i="1" dirty="0" err="1"/>
              <a:t>Fs</a:t>
            </a:r>
            <a:r>
              <a:rPr lang="fi-FI" dirty="0"/>
              <a:t>, missä</a:t>
            </a:r>
          </a:p>
          <a:p>
            <a:r>
              <a:rPr lang="fi-FI" i="1" dirty="0"/>
              <a:t>s</a:t>
            </a:r>
            <a:r>
              <a:rPr lang="fi-FI" dirty="0"/>
              <a:t> on kappaleen kulkema matka</a:t>
            </a:r>
          </a:p>
          <a:p>
            <a:r>
              <a:rPr lang="fi-FI" i="1" dirty="0"/>
              <a:t>F </a:t>
            </a:r>
            <a:r>
              <a:rPr lang="fi-FI" dirty="0"/>
              <a:t>on matkan suuntainen voima.</a:t>
            </a:r>
          </a:p>
          <a:p>
            <a:r>
              <a:rPr lang="fi-FI" dirty="0"/>
              <a:t>Yksikkö J=</a:t>
            </a:r>
            <a:r>
              <a:rPr lang="fi-FI" dirty="0" err="1"/>
              <a:t>Nm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1433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648339-993A-4F04-B7BF-35C7FB85A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Muuttuvan voiman tekemä 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DFECD5-952D-4167-A251-29A94ED12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439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68371A-B4DE-4EF9-8607-3182A5F84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Liikkeen kanssa eri suuntaisen voiman tekemä 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39823E-DFFC-4DE4-AA8F-9455CC511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6921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E7ACB4-9168-4196-B896-B5C39D6C2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34D5A5-37D1-4DC2-962C-E6FF0174B7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0327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72BBED-1B96-4AFF-8EF2-B4D282FC9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4239873-BC26-444C-B4DF-05864DE70C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/>
                <a:r>
                  <a:rPr lang="fi-FI" i="1" dirty="0"/>
                  <a:t>P=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fi-FI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fi-FI" i="1" dirty="0"/>
                  <a:t> </a:t>
                </a:r>
                <a:r>
                  <a:rPr lang="fi-FI" dirty="0"/>
                  <a:t>missä</a:t>
                </a:r>
              </a:p>
              <a:p>
                <a:pPr algn="just"/>
                <a:r>
                  <a:rPr lang="fi-FI" i="1" dirty="0"/>
                  <a:t>W </a:t>
                </a:r>
                <a:r>
                  <a:rPr lang="fi-FI" dirty="0"/>
                  <a:t> on tehty työ</a:t>
                </a:r>
              </a:p>
              <a:p>
                <a:pPr algn="just"/>
                <a:r>
                  <a:rPr lang="fi-FI" i="1" dirty="0"/>
                  <a:t>t</a:t>
                </a:r>
                <a:r>
                  <a:rPr lang="fi-FI" dirty="0"/>
                  <a:t> on työhön kulunut aika</a:t>
                </a:r>
              </a:p>
              <a:p>
                <a:pPr algn="just"/>
                <a:r>
                  <a:rPr lang="fi-FI" dirty="0"/>
                  <a:t>yksikkö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J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den>
                    </m:f>
                  </m:oMath>
                </a14:m>
                <a:r>
                  <a:rPr lang="fi-FI" dirty="0"/>
                  <a:t>=w (watti)</a:t>
                </a:r>
              </a:p>
              <a:p>
                <a:pPr algn="just"/>
                <a:endParaRPr lang="fi-FI" i="1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4239873-BC26-444C-B4DF-05864DE70C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1086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7ED984-2615-A11F-5543-59EE84E7DA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Liike-energia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A5CF97C-5801-47F6-6A70-35B6F04B00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8623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85F582-A4FD-5C4D-40B4-2BC5AF747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Liike-energia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4C5F647-F219-15C5-AD87-AA64870D733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𝑚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fi-FI" dirty="0"/>
                  <a:t>, missä</a:t>
                </a:r>
              </a:p>
              <a:p>
                <a:r>
                  <a:rPr lang="fi-FI" dirty="0"/>
                  <a:t>m on kappaleen massa</a:t>
                </a:r>
              </a:p>
              <a:p>
                <a:r>
                  <a:rPr lang="fi-FI" dirty="0"/>
                  <a:t>v on kappaleen nopeus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fi-FI" dirty="0"/>
                  <a:t> on kappaleen liike-energia (J)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4C5F647-F219-15C5-AD87-AA64870D73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0500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140</Words>
  <Application>Microsoft Office PowerPoint</Application>
  <PresentationFormat>Laajakuva</PresentationFormat>
  <Paragraphs>29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Office-teema</vt:lpstr>
      <vt:lpstr>Työ ja teho</vt:lpstr>
      <vt:lpstr>Työ</vt:lpstr>
      <vt:lpstr>Työ</vt:lpstr>
      <vt:lpstr>Muuttuvan voiman tekemä työ</vt:lpstr>
      <vt:lpstr>Liikkeen kanssa eri suuntaisen voiman tekemä työ</vt:lpstr>
      <vt:lpstr>Teho</vt:lpstr>
      <vt:lpstr>Teho</vt:lpstr>
      <vt:lpstr>Liike-energia</vt:lpstr>
      <vt:lpstr>Liike-energia</vt:lpstr>
      <vt:lpstr>Työ-energiaperiaate</vt:lpstr>
      <vt:lpstr>Esim. kitka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 ja liike-energia</dc:title>
  <dc:creator>User</dc:creator>
  <cp:lastModifiedBy>Leppänen Riku Joonatan</cp:lastModifiedBy>
  <cp:revision>9</cp:revision>
  <dcterms:created xsi:type="dcterms:W3CDTF">2018-11-07T08:00:39Z</dcterms:created>
  <dcterms:modified xsi:type="dcterms:W3CDTF">2024-09-08T11:44:06Z</dcterms:modified>
</cp:coreProperties>
</file>