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77CAB0-4C14-C5EE-5C47-967B9442B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D13F9B-D611-B435-6747-9731D8ECB8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4C2B36-1AEA-FF1C-D402-7488E1C44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9D391D-5C9D-4811-D741-2F4A13EA4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73B0DE-6B3A-88E1-683F-F8B5BE8D9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29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805FC7-652A-F70F-02C0-976D37CD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9F343E7-34ED-64A1-3D57-823302EBD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0D0E57-9C1C-986C-0F2C-83ECF3B13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4A74B7-A4F2-3E74-5176-71CD9E165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F8663-322E-1A17-4A6F-5CA18D9F3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11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558C8F6-3429-AB30-1A55-6522A35AEF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0BEFF5-C2E4-E048-E5B4-B5FAC0168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976BB4-B105-40C3-BEBA-C55BD17A4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79A8F9-45DB-2CAB-A048-6B729B44B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B9C5DD-F0FB-FC70-4D86-7AE80E67C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94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C7C971-F2E4-68C5-3FDE-69838F480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322A3C-45BE-40BF-5F7C-A89D6C261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F29E2A-09CE-86DA-3C2D-454139CC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09E08-7329-3C36-6082-383AFC6B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BA5F0B-DAD8-FD01-2936-224C5C47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601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775842-C5CC-E08B-58E5-32667D5E8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D430A6-8690-D255-9171-7AD7936A5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E4908A-C2EA-87B7-871E-4ED5F109B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E94CBE-BB9F-91AD-DA34-6E2D94F24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5BB1C5-325A-A6DD-085D-A2E4FD574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35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91A41-1A72-E7C9-B101-DD8D3663E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75E857-C7B8-BEF2-58B1-06C9E9DDF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771359-62BD-225F-98A8-C28E5B4D0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B1BE94-B9FC-8154-987A-784EEA72F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3A8839-7872-1461-DBDA-ADA86E5A5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45D7AA-7C0E-C2ED-331A-ABB1DA77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45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1B6E8F-F916-F330-B73F-0004823D8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40E727-C0AE-6D64-98D6-31959DF4C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0526A7-7597-DB42-BFF3-17A438BDC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DAC54D2-2869-4FB9-7C1D-FA564DED9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198FFB0-A51D-E354-8713-6651ED102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BE08E0D-39BD-6A08-183C-997F4559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BA10DEA-2DC8-DB0E-3019-1C1D828A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11F3380-F1FD-0A09-971B-A25D9199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2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890F21-C58C-221C-29C9-A298146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C56ADCA-D7DA-D8DB-C91E-9AB435DCD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745AE5B-CF9A-1DB8-EFD9-73EFDB2A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1BFECDA-8FEE-1709-B65C-45AB7E20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351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BC0C8C-4DE9-5DFA-FED4-49F0F447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9ADE384-1AE8-D393-CCAF-2D531943D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A0B2211-F98E-B0F1-3021-9AAC697AC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509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9DC77A-61B9-6525-045C-9DB6A8EA5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1DD3F9-08CA-7A2C-C136-4F7C8710C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5A34F3-9B43-20C0-EB6D-E28208F72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7AAA57-3089-2E49-0039-6870D2B50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A493D3A-E455-CCA5-7645-54341D890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73739F-1466-A0D1-A9B2-BC6699F2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5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B5C76F-3BBE-C5AD-32A0-7FC17AE8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7B0528D-5756-04B3-EFAC-DA2A82C4FB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8BFB9A-9F99-C87E-712A-370FDA600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9EA3981-E7B6-10B3-6198-EE52EABE5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D4975D-CF59-DF3B-1587-0AD2583BE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85CF04-C4B6-DE69-F7C5-2AC2073E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52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4DA1745-EC28-9702-FC96-30CE40E14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D22D71-F679-541C-8CE7-AD737C441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F02017-2074-9E01-0612-13D00B8A8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5D84-BFC9-4256-B0C8-30A435CA4BDA}" type="datetimeFigureOut">
              <a:rPr lang="fi-FI" smtClean="0"/>
              <a:t>14.8.2023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343E4D-274F-82A9-F66A-B1510E0544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AEE6F5-286F-3988-EA3D-5DDB0D9CEB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5FB8E-8B9E-46C9-8B50-D458BFE30A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92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7EA315-E02F-CE88-607B-1E947BD6FC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Muuttuva suoraviivainen 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59DD3A-6EC6-5A58-1EBF-33B2C89F96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39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02C111-7F0B-1428-1AA0-512ECE537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Kiihtyvä 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0B533D-C697-A090-2F6C-717EAFD10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03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1E86B5-D541-BBD0-FE88-86B31206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Tasaisesti kiihtyvä liike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AE75707-9406-5EAC-1949-FC3626A0FC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Nopeus muuttuu yhtä pitkinä aikaväleinä yhtä paljon</a:t>
                </a:r>
              </a:p>
              <a:p>
                <a:r>
                  <a:rPr lang="fi-FI" dirty="0" err="1"/>
                  <a:t>t,v</a:t>
                </a:r>
                <a:r>
                  <a:rPr lang="fi-FI" dirty="0"/>
                  <a:t>-koordinaatistossa kulmakerroin (tangentti) ilmaisee kappaleen kiihtyvyyden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fi-FI" dirty="0"/>
              </a:p>
              <a:p>
                <a:r>
                  <a:rPr lang="fi-FI" dirty="0"/>
                  <a:t>Yksikkö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AE75707-9406-5EAC-1949-FC3626A0FC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09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F829E-0C38-D12C-4DE5-C13DC9958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putoamiskiihtyvyys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8A02528-B820-0A9D-5F7E-3B4807F824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=9,81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fi-FI" dirty="0"/>
                  <a:t> </a:t>
                </a:r>
              </a:p>
              <a:p>
                <a:r>
                  <a:rPr lang="fi-FI" dirty="0"/>
                  <a:t>Todellinen arvo vaihtelee maapallon eri kohdissa</a:t>
                </a:r>
              </a:p>
              <a:p>
                <a:r>
                  <a:rPr lang="fi-FI" dirty="0"/>
                  <a:t>Ilmanvastus oletetaan pieneksi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8A02528-B820-0A9D-5F7E-3B4807F824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652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2F7A02-5B4E-BE8D-44E0-00BDFDB27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Hetkellinen kiihtyvyys ja keskikiihtyvyys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9BC50B-E100-39BD-344E-AB5745D1A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Samoin kuvaajalta kuin hetkellinen nopeus ja keskinopeus.</a:t>
            </a:r>
          </a:p>
        </p:txBody>
      </p:sp>
    </p:spTree>
    <p:extLst>
      <p:ext uri="{BB962C8B-B14F-4D97-AF65-F5344CB8AC3E}">
        <p14:creationId xmlns:p14="http://schemas.microsoft.com/office/powerpoint/2010/main" val="313956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56</Words>
  <Application>Microsoft Office PowerPoint</Application>
  <PresentationFormat>Laajakuva</PresentationFormat>
  <Paragraphs>13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Muuttuva suoraviivainen liike</vt:lpstr>
      <vt:lpstr>Kiihtyvä liike</vt:lpstr>
      <vt:lpstr>Tasaisesti kiihtyvä liike</vt:lpstr>
      <vt:lpstr>putoamiskiihtyvyys</vt:lpstr>
      <vt:lpstr>Hetkellinen kiihtyvyys ja keskikiihtyvyys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Muuttuva suoraviivainen liike</dc:title>
  <dc:creator>Leppänen Riku Joonatan</dc:creator>
  <cp:lastModifiedBy>Leppänen Riku Joonatan</cp:lastModifiedBy>
  <cp:revision>2</cp:revision>
  <dcterms:created xsi:type="dcterms:W3CDTF">2022-08-14T17:52:18Z</dcterms:created>
  <dcterms:modified xsi:type="dcterms:W3CDTF">2023-08-14T13:42:30Z</dcterms:modified>
</cp:coreProperties>
</file>