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56" r:id="rId6"/>
    <p:sldId id="257" r:id="rId7"/>
    <p:sldId id="258" r:id="rId8"/>
    <p:sldId id="259" r:id="rId9"/>
    <p:sldId id="260" r:id="rId10"/>
    <p:sldId id="266" r:id="rId11"/>
    <p:sldId id="267" r:id="rId12"/>
    <p:sldId id="269" r:id="rId13"/>
    <p:sldId id="268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56" d="100"/>
          <a:sy n="56" d="100"/>
        </p:scale>
        <p:origin x="5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D14F86-FBCA-83DA-D587-E6138DF60A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C1960E0-5031-16D1-F5B1-8A94AF0480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BA2FAC-152D-9C0A-818F-A083D898A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874A0-74CD-4447-B159-186558F5C959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D9E3E12-EB01-2D1B-AF5D-EE3184644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88068E-65CB-7E6A-FC7D-05878D82B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7CB8-0AAB-4072-A7C6-6A2F6346A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1960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AFEE94-008D-90D4-B7AD-F6DA03C3B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27E72D8-7799-045C-F5DB-B157A8BA1B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FFF20F4-3669-1091-D2D2-8F8C0480B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874A0-74CD-4447-B159-186558F5C959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6E3254-4D6F-BD5A-FCC6-C99F17192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62C53B-B8E3-C4B2-A9C3-07052FEE3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7CB8-0AAB-4072-A7C6-6A2F6346A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9030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70752C6-29F4-9572-ACFD-371833C458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067DD08-6F79-F29F-1BEA-3CD230449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A2760A-4EE7-CC9C-34D6-1E742075A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874A0-74CD-4447-B159-186558F5C959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BA6188F-4790-C3EE-7E70-A4F36D92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2FDEE7-098E-0317-7208-EBC62A473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7CB8-0AAB-4072-A7C6-6A2F6346A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067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52EDA3-F365-BE5B-E7E2-8C480B264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B407FD-B2A6-AEEC-7251-B8D375954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00C6520-F9A4-EBC4-7B05-69F093829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874A0-74CD-4447-B159-186558F5C959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54C307-0795-C495-C9D3-C67818675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A34FAAA-19C0-B550-577B-D43EC45AA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7CB8-0AAB-4072-A7C6-6A2F6346A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503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DBCCC2-4B95-8FEC-D703-ECDA90EFC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D71FCA7-EF1C-37F3-70F0-EC6786261F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3F0FB6-4E7A-DCB7-7E50-DC47AF423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874A0-74CD-4447-B159-186558F5C959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AD6A74F-794B-8912-BA32-D8F60543E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9D06A00-3D25-6000-DD93-8AAB43580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7CB8-0AAB-4072-A7C6-6A2F6346A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1206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C29774-41FD-A96D-47ED-835DF8488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F20A08-E3DC-5D58-092F-CECC11496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A88DC1E-42D2-74A4-1715-F1EBDA7E38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03BE25-9548-3AFB-D853-4082F7183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874A0-74CD-4447-B159-186558F5C959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4F4B8E4-7B5B-D547-4AEF-EC40020BF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E173E41-7F02-FC4F-903F-5D20A2D96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7CB8-0AAB-4072-A7C6-6A2F6346A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2241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5146BB-E3D0-C980-7CDB-EE6D0EA5E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B45C9FE-C754-7888-20C1-CEBD31D18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4097B5E-AE0F-69AC-9235-6AD8E12AF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DA8E51A-D64C-A5E9-72C3-1A6021E847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99E49C3-F542-9370-84E0-741D90A47D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51DA6B4-1E4C-D92A-75FC-0F528E9DE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874A0-74CD-4447-B159-186558F5C959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CDB6FC6-049B-D512-BB33-3E63ABC82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4371A9B-309D-9F72-0E04-389811320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7CB8-0AAB-4072-A7C6-6A2F6346A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002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BB61C7-43B6-083A-57E9-C967514D3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A90E1B5-0E87-92E4-2610-235FFD5A0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874A0-74CD-4447-B159-186558F5C959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BE1840A-D2EB-CB7E-C975-BE63A071E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8016F59-A639-35FF-5BF1-D3770D72A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7CB8-0AAB-4072-A7C6-6A2F6346A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1279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000E710-8360-43CF-0F5F-D5675471A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874A0-74CD-4447-B159-186558F5C959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2D588EF-1F23-25F5-596D-A9D0747EB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5DACDDF-5F65-F84B-CDD2-8C98CEA41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7CB8-0AAB-4072-A7C6-6A2F6346A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03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D293EA-CCD3-8949-B2BD-84DA89813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5CBA81-D2C8-08C7-E38E-D1CF41C7F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25FB4E2-5F04-CBD0-3865-9320A0B2B8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4440E22-328E-3E16-C065-2E8F25BCA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874A0-74CD-4447-B159-186558F5C959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380B141-A07F-975F-92EF-E3FA3D5EF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E36AA49-7F8D-602D-E06C-4C4669099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7CB8-0AAB-4072-A7C6-6A2F6346A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404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6D3CE4-3B9A-B085-5163-2F58B1FF5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77FA9D0-1B29-E319-EFB0-544775060C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0291A00-0EC5-8076-8B6D-5F4B1EF145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8686A12-0EF8-9DE2-3F14-38BB11EC6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874A0-74CD-4447-B159-186558F5C959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BF1DDE5-F58E-94E8-9074-C472EDA86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E9D15DE-1528-753A-7782-5C776596B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7CB8-0AAB-4072-A7C6-6A2F6346A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497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ED0E040-ECE8-BFDF-3203-D622804ED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14A15D0-12D9-5F98-EB5B-29AD574C9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24B8B2D-5299-B902-02CF-7FEF8B2553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874A0-74CD-4447-B159-186558F5C959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8177B1-5F45-5945-7765-4ABC1F3549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1843E11-C4F1-202C-89A8-FB3735A77A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47CB8-0AAB-4072-A7C6-6A2F6346A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6608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AC2955-C0EC-F5DE-0A2F-ED7410894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Potentiaalienergia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0BAE2AD-C6FB-4E6D-887E-06285F81DE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Kappaleen korkeus</a:t>
                </a:r>
              </a:p>
              <a:p>
                <a:r>
                  <a:rPr lang="fi-FI" dirty="0"/>
                  <a:t>Voi muuttua liike-energiaksi ja takaisin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𝑚𝑔h</m:t>
                    </m:r>
                  </m:oMath>
                </a14:m>
                <a:r>
                  <a:rPr lang="fi-FI" dirty="0"/>
                  <a:t>, missä</a:t>
                </a:r>
              </a:p>
              <a:p>
                <a:r>
                  <a:rPr lang="fi-FI" dirty="0"/>
                  <a:t>m on kappaleen massa</a:t>
                </a:r>
              </a:p>
              <a:p>
                <a:r>
                  <a:rPr lang="fi-FI" dirty="0"/>
                  <a:t>g on putoamiskiihtyvyys</a:t>
                </a:r>
              </a:p>
              <a:p>
                <a:r>
                  <a:rPr lang="fi-FI" dirty="0"/>
                  <a:t>h on korkeus verrattuna valittuun nollatasoon</a:t>
                </a:r>
              </a:p>
              <a:p>
                <a:r>
                  <a:rPr lang="fi-FI" dirty="0"/>
                  <a:t>Potentiaalienergia on konservatiiviseen voimakenttään varastoitunutta energiaa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0BAE2AD-C6FB-4E6D-887E-06285F81DE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3348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E0B4C2-9131-E8D2-8582-E8056FC6A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Mekaniikan energiaperiaate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C7AB9E4-681D-6BDE-7552-DBA79BA578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fi-FI" dirty="0"/>
                  <a:t>, missä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fi-FI" dirty="0"/>
                  <a:t> on ei konservatiivisten voimien tekemä työ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C7AB9E4-681D-6BDE-7552-DBA79BA578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96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1536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F271AD-DF85-A90E-FE1C-3D39E0946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 4 kpl 14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0D921A-CB43-917E-F08C-EC40D4E22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D4934BE6-C608-5DBD-16CC-297D67B1B8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070" y="223837"/>
            <a:ext cx="5665137" cy="5365434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2BABF9D7-975E-00AD-5EF8-D8C6168685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906938"/>
            <a:ext cx="5896267" cy="5585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97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7CD01C-EA67-1362-7E96-47DFFA7B8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B6B53C1F-ED36-6FC7-35DA-51D3464E1A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37391" y="1825625"/>
            <a:ext cx="5917217" cy="4351338"/>
          </a:xfrm>
        </p:spPr>
      </p:pic>
    </p:spTree>
    <p:extLst>
      <p:ext uri="{BB962C8B-B14F-4D97-AF65-F5344CB8AC3E}">
        <p14:creationId xmlns:p14="http://schemas.microsoft.com/office/powerpoint/2010/main" val="1135629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A0F467-A5E1-4DD4-F72E-96B5311A8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5C5631-2B3B-8A32-1064-4A2CA1B22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13-3, 13-11, 14-3, 14-6, 14-9, 14-11</a:t>
            </a:r>
          </a:p>
        </p:txBody>
      </p:sp>
    </p:spTree>
    <p:extLst>
      <p:ext uri="{BB962C8B-B14F-4D97-AF65-F5344CB8AC3E}">
        <p14:creationId xmlns:p14="http://schemas.microsoft.com/office/powerpoint/2010/main" val="2967545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D355D1-06BB-FE2C-436F-A09B41F35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Konservatiivinen voima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DA276D-B763-72E2-6E91-EAF61B731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Konservatiivisen voiman avulla työtä voidaan varastoida potentiaalienergiaksi</a:t>
            </a:r>
          </a:p>
          <a:p>
            <a:r>
              <a:rPr lang="fi-FI" dirty="0"/>
              <a:t>Konservatiivista voimaa vasten tehty työ ei riipu reitistä</a:t>
            </a:r>
          </a:p>
          <a:p>
            <a:r>
              <a:rPr lang="fi-FI" dirty="0"/>
              <a:t>Esim. gravitaatio, jousen jännitysvoima, varaus sähkökentässä</a:t>
            </a:r>
          </a:p>
        </p:txBody>
      </p:sp>
    </p:spTree>
    <p:extLst>
      <p:ext uri="{BB962C8B-B14F-4D97-AF65-F5344CB8AC3E}">
        <p14:creationId xmlns:p14="http://schemas.microsoft.com/office/powerpoint/2010/main" val="4148002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820284-DA0E-18F1-840E-EEE716F04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Potentiaalienergia gravitaatiovuorovaikutuksessa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C7CD01-E307-145A-4937-94BC404EE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608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EE2075-11B4-A3C5-1782-B867AFC62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Potentiaalienergian ja työn yhteys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6E5F6AA-96C0-57F0-BEC3-6917D11B0B7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fi-FI" b="0" i="0" smtClean="0"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fi-FI" dirty="0"/>
                  <a:t>, miss</a:t>
                </a:r>
              </a:p>
              <a:p>
                <a:r>
                  <a:rPr lang="fi-FI" dirty="0"/>
                  <a:t>W on nostamiseen tehty työ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i-FI" b="0" i="0" smtClean="0"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fi-FI" dirty="0"/>
                  <a:t> on kappaleen potentiaalienergian muutos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6E5F6AA-96C0-57F0-BEC3-6917D11B0B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196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9743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F80722-7C26-BA5C-0A4C-3D51DD0D89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Mekaaninen energia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6B089A5-1AAB-3DD2-6BA7-4763E786E1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3653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0F5F91-889D-A753-0E01-DA72A1B5A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Mekaaninen 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C5A6B2-A11A-1509-6203-D8A1CD679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Potentiaalienergian ja liike-energian summaa sanotaan mekaaniseksi energiaksi</a:t>
            </a:r>
          </a:p>
        </p:txBody>
      </p:sp>
    </p:spTree>
    <p:extLst>
      <p:ext uri="{BB962C8B-B14F-4D97-AF65-F5344CB8AC3E}">
        <p14:creationId xmlns:p14="http://schemas.microsoft.com/office/powerpoint/2010/main" val="990520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3EA5C0-4B3C-ECBB-AF43-213414877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Mekaanisen energian säilyminen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4981207-DF63-984A-D520-A8010F0369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Jos liikevastusvoimat ovat vähäiset, mekaaninen energia säilyy.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4981207-DF63-984A-D520-A8010F0369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1005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0385A0-4476-11CB-3543-81379ED25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BBC2E3-D3A2-44EF-DA97-8C269FE68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Esim. Aukusti keinuu. Keinu on lakikorkeudessaan 2,2m korkeudella. Alimmillaan keinu on 0,5m korkeudella. Laske keinun suurin nopeus. Ilmanvastus voidaan olettaa pieneksi.</a:t>
            </a:r>
          </a:p>
        </p:txBody>
      </p:sp>
    </p:spTree>
    <p:extLst>
      <p:ext uri="{BB962C8B-B14F-4D97-AF65-F5344CB8AC3E}">
        <p14:creationId xmlns:p14="http://schemas.microsoft.com/office/powerpoint/2010/main" val="3751979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70780A-8666-9774-3A04-95071C3EC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Pomppiva pallo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8DD9FD-B129-6A6D-DBE0-D7681EC4E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Säilyykö mekaaninen energia pallon pomppiessa?</a:t>
            </a:r>
          </a:p>
          <a:p>
            <a:r>
              <a:rPr lang="fi-FI" dirty="0"/>
              <a:t>Ei koska pomppukorkeus pienenee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0801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188</Words>
  <Application>Microsoft Office PowerPoint</Application>
  <PresentationFormat>Laajakuva</PresentationFormat>
  <Paragraphs>33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Office-teema</vt:lpstr>
      <vt:lpstr>Potentiaalienergia</vt:lpstr>
      <vt:lpstr>Konservatiivinen voima</vt:lpstr>
      <vt:lpstr>Potentiaalienergia gravitaatiovuorovaikutuksessa</vt:lpstr>
      <vt:lpstr>Potentiaalienergian ja työn yhteys</vt:lpstr>
      <vt:lpstr>Mekaaninen energia</vt:lpstr>
      <vt:lpstr>Mekaaninen energia</vt:lpstr>
      <vt:lpstr>Mekaanisen energian säilyminen</vt:lpstr>
      <vt:lpstr>PowerPoint-esitys</vt:lpstr>
      <vt:lpstr>Pomppiva pallo</vt:lpstr>
      <vt:lpstr>Mekaniikan energiaperiaate</vt:lpstr>
      <vt:lpstr>Esim. 4 kpl 14</vt:lpstr>
      <vt:lpstr>PowerPoint-esitys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Liike-energia</dc:title>
  <dc:creator>Leppänen Riku Joonatan</dc:creator>
  <cp:lastModifiedBy>Leppänen Riku Joonatan</cp:lastModifiedBy>
  <cp:revision>4</cp:revision>
  <dcterms:created xsi:type="dcterms:W3CDTF">2022-09-11T08:32:39Z</dcterms:created>
  <dcterms:modified xsi:type="dcterms:W3CDTF">2025-09-09T08:34:41Z</dcterms:modified>
</cp:coreProperties>
</file>