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4D49BF-1624-4A96-A272-67F32C4D0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88575B-A43B-4778-B999-1CDA0D731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91F8EF-C9EB-4E6B-828E-DF3BECBDF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13F6EB-F2C5-468A-9793-0DCE158BF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6F5B46-545A-41C1-A98F-04E0E1B79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787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16D97-9683-4935-BDA9-CE1787C1A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2E82E9-77C8-4008-8554-58A71F462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693DFF-AAC3-487E-B90D-FE1A39A5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B7C172-DB67-4016-8BC3-763E4C7A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1AA7F4-B864-4D12-87D6-C7A50ED37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2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562D588-A294-4750-B966-1595EDE40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48C8B21-7284-4590-BDE3-5C33EB451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379ADD-201F-4941-BD68-484F39B0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7A2467-BB2A-41B7-8995-B8ED03E6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272A5D-F38A-4EA4-B59E-66DD0E76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418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B17B13-654E-4A71-85BA-BA829EBA8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BF9AB2-0DA1-400F-A642-2110928E4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1B7B84-1DC3-4539-97FA-32AAEF724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DACF26-689A-44D0-AFC1-FFC28850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774118-0049-490A-9C89-19C45D5E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88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B702D9-C38D-408A-93D5-ABCAA4E2E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8A64A5-8497-4046-9987-041DEE060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487734-C4C0-4A79-9EB2-37EB0801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D3F034-B5F7-4EF1-A657-AF932E68F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9F685C-EF0D-47CE-8FE4-835B652A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03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7E270-55E3-4F54-85F5-FAF6D5A15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374520-0C70-46CF-B9FF-7B8FB3A5F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00DE89-EA8E-4FBA-B91D-5800141C1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453023-6927-4BFF-B123-EB66A5A6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00B42A-F35B-4287-AF0A-F3F0A4150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74FC69-22D0-41DE-AB98-5941EF40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0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75BCE2-8E72-459A-8077-A6976610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922BDA-F74F-4972-B663-23F306147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59BE39-A658-418E-94F3-5D5512999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5B6FA3-9E49-40ED-B293-618558875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0B2F849-CE09-4B6F-A917-11F132A42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225D314-BB6C-47A5-803F-72654CF6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F99E24C-BD6C-4943-80CB-478E5663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DD54EA6-9AD5-40D4-9074-D48488A5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52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5C0E20-8782-4295-9516-14B33F7E3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940BA25-3851-447A-AD53-A6B62CD3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642C42B-0D45-4A7E-9C6B-500522EF8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6CE087A-8E4F-4C26-8261-5F41FF871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06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88F3E4-2D46-4707-BB2A-4AA9DD3CE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3A60627-E7D7-4C2D-83E3-63D334E9E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3ED0CC-1B0A-4B81-8A58-625E6E7D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099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3AD703-9673-4025-A880-E1D73384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048075-E220-4FF7-B7F7-6EB335B5D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A3A63C0-4350-4694-9AE2-E973538F0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8E5991-D026-4D08-86F9-30344ED3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0E8909-D2B5-4DEB-B3BF-453BD621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7C6539-5AD0-429A-A452-0F74E889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574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51E5CC-C109-448F-B2AC-FE83F37BC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67B4891-5837-492A-9265-FAA628495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F7135B-EF6F-45BC-82CB-F7F015A9F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B04D76-0614-4D1A-A636-EBBE38B3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3E2672-82F0-4F9D-AFBD-042B7557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36645E-54A7-4E80-AD29-95AF08095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71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6CC0730-5390-431A-B82A-ADA68264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53F86B-BC45-4CA0-B8F1-C9F584516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7AB4BC-FBF4-4413-A318-1F4B9742B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E3EEF-A2A0-4E34-B82E-D1D7D43396CF}" type="datetimeFigureOut">
              <a:rPr lang="fi-FI" smtClean="0"/>
              <a:t>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E0EA64-67EB-4059-B043-DCAF4FAB3C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7CB62B-CB60-42F3-AC01-8AC08D7ED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F45F2-6192-4657-8333-2EE32BA77A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47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ECF247-2E9F-432D-89E4-A970D36EF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Noste ja väliaineen vastus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4C5CF9A-6113-4E8C-B544-15DB598BB0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3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089530-5B95-514E-411D-9832B0EF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Hydrostaattinen paine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820DD4A-F0FC-D6CF-021B-6B09A5FB81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Nesteen tai kaasun aiheuttama paine</a:t>
                </a:r>
              </a:p>
              <a:p>
                <a:r>
                  <a:rPr lang="fi-FI" dirty="0"/>
                  <a:t>Liittyy vesipatsaan korkeuteen ja aineen tiheyteen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𝑔h</m:t>
                    </m:r>
                  </m:oMath>
                </a14:m>
                <a:r>
                  <a:rPr lang="fi-FI" dirty="0"/>
                  <a:t>, missä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fi-FI" dirty="0"/>
                  <a:t> on nesteen tiheys</a:t>
                </a:r>
              </a:p>
              <a:p>
                <a:r>
                  <a:rPr lang="fi-FI" dirty="0"/>
                  <a:t>g on putoamiskiihtyvyys</a:t>
                </a:r>
              </a:p>
              <a:p>
                <a:r>
                  <a:rPr lang="fi-FI" dirty="0"/>
                  <a:t>h on nestepatsaan korkeus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820DD4A-F0FC-D6CF-021B-6B09A5FB81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263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98609F-C7B8-46B8-958A-359EC42D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7B9964-D54C-45BE-B20B-1E0FEB07E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Noste on voima joka keventää kappaletta, kun se on vedessä</a:t>
            </a:r>
          </a:p>
          <a:p>
            <a:r>
              <a:rPr lang="fi-FI" dirty="0"/>
              <a:t>Noste johtuu kappaleen ylä- ja alapinnan välisestä paine erosta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60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F24FB0-C9E9-40C5-AD29-7D628446C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Arkhimedeen 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3335B9-D12D-4F1C-8AF4-3939EB08F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Kappaleen ollessa väliaineessa, siihen kohdistuvan nosteen suuruus on yhtä suuri kuin kappaleen syrjäyttämän väliaineen paino</a:t>
            </a:r>
          </a:p>
          <a:p>
            <a:r>
              <a:rPr lang="fi-FI" dirty="0"/>
              <a:t>Matemaattisesti</a:t>
            </a:r>
          </a:p>
          <a:p>
            <a:r>
              <a:rPr lang="fi-FI" dirty="0"/>
              <a:t>N=</a:t>
            </a:r>
            <a:r>
              <a:rPr lang="fi-FI" dirty="0" err="1"/>
              <a:t>ρgV</a:t>
            </a:r>
            <a:r>
              <a:rPr lang="fi-FI" dirty="0"/>
              <a:t>, missä</a:t>
            </a:r>
          </a:p>
          <a:p>
            <a:r>
              <a:rPr lang="el-GR" dirty="0"/>
              <a:t>ρ</a:t>
            </a:r>
            <a:r>
              <a:rPr lang="fi-FI" dirty="0"/>
              <a:t> on nesteen tai kaasun tiheys</a:t>
            </a:r>
          </a:p>
          <a:p>
            <a:r>
              <a:rPr lang="fi-FI" dirty="0"/>
              <a:t>g on putoamiskiihtyvyys</a:t>
            </a:r>
          </a:p>
          <a:p>
            <a:r>
              <a:rPr lang="fi-FI" dirty="0"/>
              <a:t>V on pinnan alapuolella olevan osan tilavuus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392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025EFE-7EA2-40BC-936F-EB158BA2C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noste johtuu?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B447F2-B09D-4361-8F46-6CD5742F4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98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6046E4-463B-4C2F-A0C5-2C93D5B0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Väliaineen vastus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99FE3A-76B5-4F3F-91E2-142FCE868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väliaineen vastuksella tarkoitetaan?</a:t>
            </a:r>
          </a:p>
          <a:p>
            <a:r>
              <a:rPr lang="fi-FI" dirty="0"/>
              <a:t>Kaikki nesteet ja kaasut vastustaa niissä liikkumista</a:t>
            </a:r>
          </a:p>
          <a:p>
            <a:r>
              <a:rPr lang="fi-FI" dirty="0"/>
              <a:t>Missä tilanteissa väliaineen vastus havaitaan?</a:t>
            </a:r>
          </a:p>
          <a:p>
            <a:r>
              <a:rPr lang="fi-FI" dirty="0"/>
              <a:t>Esim. ilmanvastus</a:t>
            </a:r>
          </a:p>
        </p:txBody>
      </p:sp>
    </p:spTree>
    <p:extLst>
      <p:ext uri="{BB962C8B-B14F-4D97-AF65-F5344CB8AC3E}">
        <p14:creationId xmlns:p14="http://schemas.microsoft.com/office/powerpoint/2010/main" val="22718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CB614-ECC8-44A9-AFAB-839D6F47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Väliaineen vastus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88293D-8A5A-4BBA-94C3-5730DA3AE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väliaineen vastus riippuu nopeudesta?</a:t>
            </a:r>
          </a:p>
          <a:p>
            <a:r>
              <a:rPr lang="fi-FI" dirty="0"/>
              <a:t>Väliaineen vastus on verrannollinen nopeuden neliöön</a:t>
            </a:r>
          </a:p>
          <a:p>
            <a:r>
              <a:rPr lang="fi-FI" dirty="0"/>
              <a:t>Mistä muista seikoista väliaineen vastus johtuu?</a:t>
            </a:r>
          </a:p>
          <a:p>
            <a:r>
              <a:rPr lang="fi-FI" dirty="0"/>
              <a:t>Väliaineen tiheys, liikkuvan asian muoto, poikkipinta-ala</a:t>
            </a:r>
          </a:p>
        </p:txBody>
      </p:sp>
    </p:spTree>
    <p:extLst>
      <p:ext uri="{BB962C8B-B14F-4D97-AF65-F5344CB8AC3E}">
        <p14:creationId xmlns:p14="http://schemas.microsoft.com/office/powerpoint/2010/main" val="132798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D97D22-559F-4DBC-B690-CBAEFD465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F0EA59-2F2B-4E32-B6DF-028039468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9-2, 9-4, 9-6, 9-7</a:t>
            </a:r>
            <a:r>
              <a:rPr lang="fi-FI"/>
              <a:t>, 9-10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8049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161</Words>
  <Application>Microsoft Office PowerPoint</Application>
  <PresentationFormat>Laajakuva</PresentationFormat>
  <Paragraphs>31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Noste ja väliaineen vastus</vt:lpstr>
      <vt:lpstr>Hydrostaattinen paine</vt:lpstr>
      <vt:lpstr>Noste</vt:lpstr>
      <vt:lpstr>Arkhimedeen laki</vt:lpstr>
      <vt:lpstr>Mistä noste johtuu?</vt:lpstr>
      <vt:lpstr>Väliaineen vastus</vt:lpstr>
      <vt:lpstr>Väliaineen vastus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Noste ja väliaineen vastus</dc:title>
  <dc:creator>User</dc:creator>
  <cp:lastModifiedBy>Leppänen Riku Joonatan</cp:lastModifiedBy>
  <cp:revision>7</cp:revision>
  <dcterms:created xsi:type="dcterms:W3CDTF">2018-10-29T06:51:35Z</dcterms:created>
  <dcterms:modified xsi:type="dcterms:W3CDTF">2025-09-02T08:34:49Z</dcterms:modified>
</cp:coreProperties>
</file>