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>
        <p:scale>
          <a:sx n="76" d="100"/>
          <a:sy n="76" d="100"/>
        </p:scale>
        <p:origin x="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7F416E-67AF-1F66-4806-8BFCA120A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E7F66B-B8F6-6A99-9B37-157909ACE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4241B-8ACB-FA0C-0E7F-D346DD8F1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9E8F6C-5188-D80F-C0C1-A1FFE3024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115542-A4B3-2306-50BB-42BF4A6F5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339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D35B0-913C-3827-5D20-AC53595F8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659394E-1435-CE7E-C8C6-C5074BADC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5F7BFB-A560-DF12-D906-4121F93EE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D8F1BC-B9A5-5A6B-110E-E2DFE2C53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CD2987-D8DE-3C5F-FC1D-3B7F152C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31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E923FF3-32CB-A33C-B13A-2DD9C50F23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13BA768-BBBE-8013-A537-35BA956F12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60773C2-7B4E-9460-DF29-9B8E72001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4955E8-BC69-B78E-5635-A229FD1F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0BB6D0-00EC-EE86-2467-1B616C69A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16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4513E5-F3BA-EF6F-66ED-BFC5C9502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5F1212-843F-F38B-AB7A-B71ADBBC3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CF7CBED-94C9-C51C-FC8A-D9D294CCE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E65789-1307-5A21-7765-9D3B0B43D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E7E613-BC7A-18B6-B59F-587E9B89A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28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379BB1-6007-80EE-A51C-98EDDAF4D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96E9B0D-0C5A-1EAD-AF3F-CAE04E95D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A3D0B5-CB30-B71A-1A6B-4BB18567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E3A287-9F88-7CA5-E3B9-B2B17B8C4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AD4D82-85C0-29CC-9AE1-5CE53F8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647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78F74-2EBA-473D-D571-850D2758B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762132-98BA-EC7E-E936-2550CFC9A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C0EC953-C77D-4EA9-56B6-FD8E1A9F8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386D90-8C4D-5AEA-7E26-AB13A4439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336F616-5466-A4F1-A402-2FFFCC46D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6429DD2-8201-3629-131E-F25A6954B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961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265155-4533-03DE-9BA9-4C9DDA16E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8BA23E0-1A08-B8C7-EC5E-E707BD79C3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D62D8FB-19FA-8D43-91E1-DDC9A2900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C022A0F-092F-B563-F2FA-5223BF4E78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FF16321-4B79-578F-5241-0D19B13EF0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B1A0BE2-20A1-6A5F-32F5-561423B41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57CAA36-3B7A-3E17-5953-7CEBDF51D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BB6386C-9E85-597D-E45C-F0CB5990B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9975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A35C03-95E1-51AB-C3C2-F7257082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FE77195-1982-4DFA-998B-4AAAEBA44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6A7361A-EB2D-7108-6D0A-4598E6E9B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5BBC5F0-5296-B179-6479-0C6BFCF3E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69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42C3A8A-47FA-0FFC-BE4B-0FED8E14E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C27696D-393B-5BEA-8093-8FBB9BC94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7D06B40-ECFD-9BDF-A1C4-42968FC81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5318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A37B52-8F28-1552-5929-138E6AADB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C9ACF1-2240-119F-2A6A-C47009CA6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C6101E9-13E1-46A7-CFC5-E6952C420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C2CC0EC-08B0-B62E-6F11-4E0BE0290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B63606-DE8E-636D-E448-F6C6C025C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6FDD87-CE6A-03C6-ABF7-5ACF3E967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85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B50408-A7C5-814A-837E-EEEA6483C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0FA8E75-EBBF-B229-3830-54CBEBBB42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2590954-A385-83FF-509E-190D63302D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796FF4-D97C-3EC3-9F1D-2DE6CEB47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C6F0A17-F958-F371-A6C4-D96CC0615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81CAA1-07AE-4237-CDA7-96DDB4BD3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3660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25BA29E-584D-4F30-502F-D594EB692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D8CB68-B15E-999D-9F86-35DFC3F3E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F3C655-FF3C-C3D2-BA69-85AEEE8749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F1CF7-6289-41AF-826D-075650AAA0BD}" type="datetimeFigureOut">
              <a:rPr lang="fi-FI" smtClean="0"/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A0426E-56B0-46E9-7A6A-6723C9BB4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A1F647-17BD-1355-42CC-52DAC97C8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E0891-C499-434A-9CC7-7F884DE0E1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5609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E742AD-94F0-999C-481D-C7D0967D8F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Muuttuvan liikkeen mallintaminen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BC58E91-4DD1-2591-D438-08C993347D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03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6CA28A-A585-1EB6-0746-3958F0B75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Liikkeen mallintaminen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993CC1F-6B3D-5442-7735-05F0C13CB7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1. Tunnista millaisesta liikkeestä on kyse</a:t>
                </a:r>
              </a:p>
              <a:p>
                <a:pPr lvl="1"/>
                <a:r>
                  <a:rPr lang="fi-FI" dirty="0"/>
                  <a:t>Liike voi olla tasaista, tasaisesti kiihtyvää tai yleisesti muuttuvaa</a:t>
                </a:r>
              </a:p>
              <a:p>
                <a:pPr lvl="1"/>
                <a:r>
                  <a:rPr lang="fi-FI" dirty="0"/>
                  <a:t>Tämä pitää näkyä vastauksessa</a:t>
                </a:r>
              </a:p>
              <a:p>
                <a:r>
                  <a:rPr lang="fi-FI" dirty="0"/>
                  <a:t>2.  Valitse ja kirjoita liikkeen lajiin sopivat yhtälöt</a:t>
                </a:r>
              </a:p>
              <a:p>
                <a:pPr lvl="1"/>
                <a:r>
                  <a:rPr lang="fi-FI" dirty="0"/>
                  <a:t>Tasaisessa liikkeessä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fi-FI" dirty="0"/>
                  <a:t> ja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𝑣𝑡</m:t>
                    </m:r>
                  </m:oMath>
                </a14:m>
                <a:endParaRPr lang="fi-FI" dirty="0"/>
              </a:p>
              <a:p>
                <a:pPr lvl="1"/>
                <a:r>
                  <a:rPr lang="fi-FI" dirty="0"/>
                  <a:t>Tasaisesti kiihtyvässä liikkeessä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fi-FI" dirty="0"/>
                  <a:t>,  </a:t>
                </a:r>
                <a14:m>
                  <m:oMath xmlns:m="http://schemas.openxmlformats.org/officeDocument/2006/math"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i-FI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𝑎𝑡</m:t>
                    </m:r>
                  </m:oMath>
                </a14:m>
                <a:r>
                  <a:rPr lang="fi-FI" dirty="0"/>
                  <a:t> ja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i-FI" dirty="0"/>
              </a:p>
              <a:p>
                <a:pPr lvl="1"/>
                <a:r>
                  <a:rPr lang="fi-FI" dirty="0"/>
                  <a:t>Yleisesti muuttuvan liikkeen analysointi tehdään kuvaajien avulla (tangentti ja integraali toiminnot)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993CC1F-6B3D-5442-7735-05F0C13CB7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5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3087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66D688-A3B3-914B-9F58-66FFCAC3B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DDE7E4-6450-8E76-B56B-78F7B87B4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Tikkurilan ja Pasilan välinen matka on 14km. Junalta kuluu matkaan 8 minuuttia.</a:t>
            </a:r>
          </a:p>
          <a:p>
            <a:r>
              <a:rPr lang="fi-FI" dirty="0"/>
              <a:t>A) Mikä on pienin mahdollinen kiihtyvyys junalla</a:t>
            </a:r>
          </a:p>
          <a:p>
            <a:r>
              <a:rPr lang="fi-FI" dirty="0"/>
              <a:t>B) Mikä on junan kiihtyvyys, jos puolet ajasta mennään vakionopeudella.</a:t>
            </a:r>
          </a:p>
          <a:p>
            <a:r>
              <a:rPr lang="fi-FI" dirty="0"/>
              <a:t>Voit olettaa että kiihdytys ja jarrutus ovat </a:t>
            </a:r>
            <a:r>
              <a:rPr lang="fi-FI"/>
              <a:t>yhtä tehokkaita.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7960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E8DC57-B355-FBE7-2730-84F3905ED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C0FF7E-62CD-0298-F644-5D15634B2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2C69302-688C-8043-634A-E1F038E3DF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1934"/>
            <a:ext cx="12192000" cy="615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873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C63595-D26C-3AC7-FF72-C3A0F7A6C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D6EEAF-B9C7-9110-31CA-73AE72F99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6B6DF40-1A94-D39E-A745-F3AAD98D95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644" y="0"/>
            <a:ext cx="83147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421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B59E44-73E2-CA51-55B5-865D4AF5C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37E2C4-EBCC-3EC4-2785-482E6677E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0E226CF-A43C-59F4-180D-3FD634B5BB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1337" y="681037"/>
            <a:ext cx="11185321" cy="3492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769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B07079-0F4C-A8DA-7EA6-06DBC99DA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145B19-3DB4-97D8-9C1C-E475BF9D4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4-5, 4-6, 4-8, 4-10, 4-12, 4-15</a:t>
            </a:r>
          </a:p>
        </p:txBody>
      </p:sp>
    </p:spTree>
    <p:extLst>
      <p:ext uri="{BB962C8B-B14F-4D97-AF65-F5344CB8AC3E}">
        <p14:creationId xmlns:p14="http://schemas.microsoft.com/office/powerpoint/2010/main" val="1226556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141</Words>
  <Application>Microsoft Office PowerPoint</Application>
  <PresentationFormat>Laajakuva</PresentationFormat>
  <Paragraphs>16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Office-teema</vt:lpstr>
      <vt:lpstr>Muuttuvan liikkeen mallintaminen</vt:lpstr>
      <vt:lpstr>Liikkeen mallintaminen</vt:lpstr>
      <vt:lpstr>Esim.</vt:lpstr>
      <vt:lpstr>PowerPoint-esitys</vt:lpstr>
      <vt:lpstr>PowerPoint-esitys</vt:lpstr>
      <vt:lpstr>PowerPoint-esitys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Muuttuvan liikkeen mallintaminen</dc:title>
  <dc:creator>Leppänen Riku Joonatan</dc:creator>
  <cp:lastModifiedBy>Leppänen Riku Joonatan</cp:lastModifiedBy>
  <cp:revision>3</cp:revision>
  <dcterms:created xsi:type="dcterms:W3CDTF">2022-08-16T06:38:23Z</dcterms:created>
  <dcterms:modified xsi:type="dcterms:W3CDTF">2025-08-14T09:11:50Z</dcterms:modified>
</cp:coreProperties>
</file>