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7B6E45-55DF-43A8-A059-280780CF5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DB2E49-D893-41BD-B66E-53BCB03A9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237D2-4993-49B5-85A5-ECCF0BD0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A69D04-59A9-4038-AFBB-CC6A3275A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1B9547-78CC-4C90-9018-3E622AE6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40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B98886-10E2-440B-BAA0-FC778C5BE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4380A01-1750-4AC0-99CD-0C69CA617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7728F0-40B4-44ED-9348-CEA93472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08A2D-2E9E-4388-A156-8F416AA7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D91F6D-164D-412F-91E8-A71AB4CE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098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0C958A5-C077-40D9-8C8D-C2D04FA4A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D76155B-EEB2-404A-A47E-17D765978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0EA7A0-26FE-4AE9-AEB1-0BFD0385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645655-1D38-4D28-8B37-80EC72B2D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00C531-8982-4712-B2A9-9B84083C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477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1A313C-8498-4D03-909B-6D521BD10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C5A53A-C542-4DA7-A8BA-936F0DEDF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91EA59-6F8E-45F7-BE30-9E8C3E164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AAE822-4B0E-4404-845E-EF2149696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5BE1C2-A650-4DFA-9FB6-404226C4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07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F6FBBB-5BAC-4E0C-9C83-4DCCF4B2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9EFB6E3-9EAD-4AD0-AEC4-9C9885EDE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F09EA3-E3C1-4361-AC6E-AD0AB3227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B78196-B287-499C-9F46-830A1C233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095342-7100-4F54-BE9E-E2497AE2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73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121BD9-CA07-47E5-BD10-1C3347710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9FCA2A-9780-4103-AE83-FBD954068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7FC2289-4786-4615-B514-7406AFF0F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2B96D9-DC5D-43BD-9CBA-462468DD6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57AA81-53C5-4B79-84E8-7DC6D15E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7CBB07-9E91-4394-8438-815CAD04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41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B29036-5ECC-4BB5-B61A-6A2154133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B82055-BA36-4CC7-8074-8F3F0688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2A05EDE-B38B-4742-B08D-64AF9AC3A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DEDBBCE-582E-4F61-B0EE-D9A3B9E626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586A53A-CC39-46C0-99C0-2DD9EF619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A943999-A5CB-41BC-AAC2-C7F4EB57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73F4B9-E420-4876-8272-9ADA8201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CF3BFB-9E9E-4445-8374-637B9F15D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302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298AEC-0417-4D76-BAB5-500723793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9DE4E4-4287-4B88-ADE6-77AB01DC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8FFB41E-3B81-439D-9ACC-2368D43CA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23BD406-81F0-414E-A811-9D6765E6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0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B0247C0-A4F1-4D3C-9E13-123A7454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4C2D02A-8BDB-4B07-8077-4EF214B0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8195536-C097-4054-98D1-B9C6E1EF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521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0C0BC5-A7D9-4282-95C2-A384CEB0F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F9F99B-A5EA-4A6B-AAF3-482A6EC4B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DC1CDC2-2C6E-449D-B094-2C51B680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44D559-B731-40CD-A897-41FD9CFF7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7EC446-1987-4E09-83F1-BF261297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7AB8331-5BD9-4241-A3B1-62F33EDCB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27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812721-5DD2-4660-BA7A-0CA9CC2A4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2B5695E-F199-41EA-A55F-A3F7591A67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906AAE-8539-4E3F-A680-69ABA0D19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87B44A-A5B8-40F2-805E-9269B833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2B3B5F-F562-4069-88B6-59632E33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F58952D-B70B-4F52-BACE-EA0E16A2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170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0050E4C-5E07-40E1-B6D8-54BF9B4A3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CC76B78-85FC-4FDE-881E-9056721C0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4FF051-DC2A-4424-A51E-32E40D990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B9757-E43C-4BB0-AD8E-0E8C2D249C68}" type="datetimeFigureOut">
              <a:rPr lang="fi-FI" smtClean="0"/>
              <a:t>31.10.2023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6CCCEB-6FCB-4C73-8023-630ACE974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6C752B-C9B4-4245-87AB-BE5F07DF1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AE6FC-BA71-4DA7-B689-F470AA7EBF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521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16627-2A69-48C7-9877-A7910EC077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Mekaaninen aaltoliike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9EAF92-1F4E-42ED-BDC2-5B78B6D95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051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891D2-3A69-631F-C1D7-B00F7681A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235A24-8883-45E1-C2FA-D095EB993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43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413C8-AB9E-41C4-86BA-9CFAA4C2D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Häiriö ja pulssi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A437CE-F855-4C4F-8917-C46BAF8BF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Häiriö saa aikaan väliaineessa etenevän pulssin</a:t>
            </a:r>
          </a:p>
          <a:p>
            <a:r>
              <a:rPr lang="fi-FI" dirty="0"/>
              <a:t>Useita pulsseja peräkkäin säännöllisin väliajoin kutsutaan aaltoliikkeeksi</a:t>
            </a:r>
          </a:p>
        </p:txBody>
      </p:sp>
    </p:spTree>
    <p:extLst>
      <p:ext uri="{BB962C8B-B14F-4D97-AF65-F5344CB8AC3E}">
        <p14:creationId xmlns:p14="http://schemas.microsoft.com/office/powerpoint/2010/main" val="3678544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0F1102-3CCD-4F4E-BAB0-72F63F09A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Poikittainen ja pitkittäinen aaltoliike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89B208-2295-4AE2-922E-CE70D6C9D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Poikittaisessa aaltoliikkeessä aallon suunta on kohtisuorassa häiriötä vasten</a:t>
            </a:r>
          </a:p>
          <a:p>
            <a:endParaRPr lang="fi-FI" dirty="0"/>
          </a:p>
          <a:p>
            <a:r>
              <a:rPr lang="fi-FI" dirty="0"/>
              <a:t>Pitkittäisessä aaltoliikkeessä häiriö on saman suuntainen aallon etenemissuunnan kanssa</a:t>
            </a:r>
          </a:p>
        </p:txBody>
      </p:sp>
    </p:spTree>
    <p:extLst>
      <p:ext uri="{BB962C8B-B14F-4D97-AF65-F5344CB8AC3E}">
        <p14:creationId xmlns:p14="http://schemas.microsoft.com/office/powerpoint/2010/main" val="306537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4FA12F-5EDA-44C7-9630-A96C272BD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Mekaaninen aaltoliike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D0D97C-379A-42D3-B303-C4AAF40A6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Vaatii aina väliaineen</a:t>
            </a:r>
          </a:p>
          <a:p>
            <a:r>
              <a:rPr lang="fi-FI" dirty="0"/>
              <a:t>Kaasuissa voi tapahtua vain pitkittäistä aaltoliikettä</a:t>
            </a:r>
          </a:p>
          <a:p>
            <a:r>
              <a:rPr lang="fi-FI" dirty="0"/>
              <a:t>Kiinteässä aineessa ja nesteissä voi tapahtua sekä pitkittäistä että poikittaista aaltoliikettä</a:t>
            </a:r>
          </a:p>
        </p:txBody>
      </p:sp>
    </p:spTree>
    <p:extLst>
      <p:ext uri="{BB962C8B-B14F-4D97-AF65-F5344CB8AC3E}">
        <p14:creationId xmlns:p14="http://schemas.microsoft.com/office/powerpoint/2010/main" val="205557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0FD24-5BF1-45DC-8059-2ABDCC55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Aaltoliikettä kuvaavat suureet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5E622C-5543-4580-8681-1326F8C0F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445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05280E-AD25-4B20-8426-22FC1F26F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Aaltoliikkeen perusyhtälö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E45582-98B6-47CF-87B3-6EAE3A1A7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v=</a:t>
            </a:r>
            <a:r>
              <a:rPr lang="el-GR" i="1" dirty="0"/>
              <a:t>λ</a:t>
            </a:r>
            <a:r>
              <a:rPr lang="fi-FI" i="1" dirty="0"/>
              <a:t>f,</a:t>
            </a:r>
            <a:r>
              <a:rPr lang="fi-FI" dirty="0"/>
              <a:t> missä</a:t>
            </a:r>
          </a:p>
          <a:p>
            <a:r>
              <a:rPr lang="fi-FI" i="1" dirty="0"/>
              <a:t>v </a:t>
            </a:r>
            <a:r>
              <a:rPr lang="fi-FI" dirty="0"/>
              <a:t>on aaltoliikkeen etenemisnopeus</a:t>
            </a:r>
          </a:p>
          <a:p>
            <a:r>
              <a:rPr lang="el-GR" i="1" dirty="0"/>
              <a:t>λ</a:t>
            </a:r>
            <a:r>
              <a:rPr lang="fi-FI" i="1" dirty="0"/>
              <a:t> </a:t>
            </a:r>
            <a:r>
              <a:rPr lang="fi-FI" dirty="0"/>
              <a:t>on aallonpituus</a:t>
            </a:r>
          </a:p>
          <a:p>
            <a:r>
              <a:rPr lang="fi-FI" i="1" dirty="0"/>
              <a:t>f </a:t>
            </a:r>
            <a:r>
              <a:rPr lang="fi-FI" dirty="0"/>
              <a:t>on taajuus</a:t>
            </a:r>
          </a:p>
        </p:txBody>
      </p:sp>
    </p:spTree>
    <p:extLst>
      <p:ext uri="{BB962C8B-B14F-4D97-AF65-F5344CB8AC3E}">
        <p14:creationId xmlns:p14="http://schemas.microsoft.com/office/powerpoint/2010/main" val="178539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7469D4-5326-4F57-B648-A5078B745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Aallon eteneminen ja aineen liikkuminen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26D79F-259D-4924-A370-B19B3F7D9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Liikkuuko aaltorintaman mukana ainetta?</a:t>
            </a:r>
          </a:p>
        </p:txBody>
      </p:sp>
    </p:spTree>
    <p:extLst>
      <p:ext uri="{BB962C8B-B14F-4D97-AF65-F5344CB8AC3E}">
        <p14:creationId xmlns:p14="http://schemas.microsoft.com/office/powerpoint/2010/main" val="1142392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E21796-0458-42A1-BD13-CEF0E366D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64B9D1-0E3F-44A6-B391-AD3797F83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9-2, 9-5, 9-6, 9-10, 9-14</a:t>
            </a:r>
          </a:p>
          <a:p>
            <a:r>
              <a:rPr lang="fi-FI" dirty="0"/>
              <a:t>Bonus F2-5 &amp; F2-6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16CD4D1-A284-4B8E-9856-853E6A6C3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491" y="0"/>
            <a:ext cx="5226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9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107</Words>
  <Application>Microsoft Office PowerPoint</Application>
  <PresentationFormat>Laajakuva</PresentationFormat>
  <Paragraphs>24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Mekaaninen aaltoliike</vt:lpstr>
      <vt:lpstr>Demo</vt:lpstr>
      <vt:lpstr>Häiriö ja pulssi</vt:lpstr>
      <vt:lpstr>Poikittainen ja pitkittäinen aaltoliike</vt:lpstr>
      <vt:lpstr>Mekaaninen aaltoliike</vt:lpstr>
      <vt:lpstr>Aaltoliikettä kuvaavat suureet</vt:lpstr>
      <vt:lpstr>Aaltoliikkeen perusyhtälö</vt:lpstr>
      <vt:lpstr>Aallon eteneminen ja aineen liikkuminen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Mekaaninen aaltoliike</dc:title>
  <dc:creator>User</dc:creator>
  <cp:lastModifiedBy>Leppänen Riku Joonatan</cp:lastModifiedBy>
  <cp:revision>12</cp:revision>
  <dcterms:created xsi:type="dcterms:W3CDTF">2019-04-25T04:29:14Z</dcterms:created>
  <dcterms:modified xsi:type="dcterms:W3CDTF">2023-10-31T07:45:31Z</dcterms:modified>
</cp:coreProperties>
</file>