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72" r:id="rId6"/>
    <p:sldId id="270" r:id="rId7"/>
    <p:sldId id="273" r:id="rId8"/>
    <p:sldId id="274" r:id="rId9"/>
    <p:sldId id="259" r:id="rId10"/>
    <p:sldId id="260" r:id="rId11"/>
    <p:sldId id="261" r:id="rId12"/>
    <p:sldId id="262" r:id="rId13"/>
    <p:sldId id="263" r:id="rId14"/>
    <p:sldId id="264" r:id="rId15"/>
    <p:sldId id="267" r:id="rId16"/>
    <p:sldId id="268" r:id="rId17"/>
    <p:sldId id="269" r:id="rId18"/>
    <p:sldId id="265" r:id="rId19"/>
    <p:sldId id="266" r:id="rId2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56" d="100"/>
          <a:sy n="56" d="100"/>
        </p:scale>
        <p:origin x="5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C64D21-31FC-BEE4-5769-53183E521F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1E65C99-0006-645C-91E8-B63708BD35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364765-685C-F164-3661-D7E00FBC7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2FFD-625C-4CF4-A64B-E3120B5872FC}" type="datetimeFigureOut">
              <a:rPr lang="fi-FI" smtClean="0"/>
              <a:t>26.8.2025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D8C885-5841-D297-FE9C-19B1A08E6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3EF95E0-48E7-25E5-961C-25380E7E9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71778-E027-457B-9B55-568F28362CB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3633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74A59F-513A-3B47-876F-CF26CC854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FB9B3AC-309D-E438-A70F-789B58082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AD5A3E4-D916-A98E-0C13-CF20EBBBD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2FFD-625C-4CF4-A64B-E3120B5872FC}" type="datetimeFigureOut">
              <a:rPr lang="fi-FI" smtClean="0"/>
              <a:t>26.8.2025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419EDE-CD32-EBA7-11C5-CA194F63A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0A89B6-5ACA-AFEF-0772-E53283D10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71778-E027-457B-9B55-568F28362CB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856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EFF870D-7027-76A0-0E93-198163DE61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0ACC1B1-4038-1FFF-645A-632EEC6D4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E36DC96-4364-3509-A227-E96DCA239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2FFD-625C-4CF4-A64B-E3120B5872FC}" type="datetimeFigureOut">
              <a:rPr lang="fi-FI" smtClean="0"/>
              <a:t>26.8.2025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1E56EF5-2F32-DF59-41AA-B245AA047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B1FB0BD-FAC5-0839-1AF7-4C7047998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71778-E027-457B-9B55-568F28362CB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209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65682B-6A44-3480-1E78-9E15DF3C4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E13D78-A953-4E4B-7557-530AE1343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9BB0976-D470-FBDF-637C-E7D044A21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2FFD-625C-4CF4-A64B-E3120B5872FC}" type="datetimeFigureOut">
              <a:rPr lang="fi-FI" smtClean="0"/>
              <a:t>26.8.2025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A6DAC7-776A-24C1-7959-4C5EF7B35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A992FF7-D1D0-2907-0B89-EE3FCEA5D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71778-E027-457B-9B55-568F28362CB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8687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6AE12F-812D-A89A-DAD2-9F587E074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9D3BB8C-E27E-B0A9-DDA5-B9CD46772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1CE3B2-A78D-53B4-C88A-66C598A39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2FFD-625C-4CF4-A64B-E3120B5872FC}" type="datetimeFigureOut">
              <a:rPr lang="fi-FI" smtClean="0"/>
              <a:t>26.8.2025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1EBE099-1763-2303-A74B-BE5579094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E525FA-A3FA-A000-6207-435D2E086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71778-E027-457B-9B55-568F28362CB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797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00A474-8B9B-9DC8-B4BE-CBC5BB2E8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481198-51AD-1AFD-D05D-833590FA75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6FB2D7A-E44A-8F4F-9762-37B4EBF16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6B0AFD7-C42D-0964-7BB3-0DC5A554F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2FFD-625C-4CF4-A64B-E3120B5872FC}" type="datetimeFigureOut">
              <a:rPr lang="fi-FI" smtClean="0"/>
              <a:t>26.8.2025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9093FDF-C573-2EB3-3DB1-2BD49D8B3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2FA779C-F1C3-2FB1-14FA-C7387510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71778-E027-457B-9B55-568F28362CB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4657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FB2781-0834-88AD-EAFD-6CAAFD4A5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1D13801-0483-30E3-C52B-2F3506898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52F9487-89A1-47C5-38AE-DFE74E82E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310B72F-F36D-605A-D497-905D8A8437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E9CB635-957B-7E6D-7712-7DB70D100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616541D-7FFA-29F3-2259-FBF38D7AE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2FFD-625C-4CF4-A64B-E3120B5872FC}" type="datetimeFigureOut">
              <a:rPr lang="fi-FI" smtClean="0"/>
              <a:t>26.8.2025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83AACEE-5C81-C3EB-8610-C5332E1C8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9F77036-FC69-75B2-3F7C-B20EEDAC0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71778-E027-457B-9B55-568F28362CB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527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225D05-12CD-6502-F1FC-057E096D0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3FC4315-439B-79B6-089E-B30FE1111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2FFD-625C-4CF4-A64B-E3120B5872FC}" type="datetimeFigureOut">
              <a:rPr lang="fi-FI" smtClean="0"/>
              <a:t>26.8.2025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A457E6D-702D-A5FB-8D35-16760FAFC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19CFF3E-1C16-2180-CFFB-A6DCAF78D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71778-E027-457B-9B55-568F28362CB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4889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2DC84E7-0626-7266-7D40-4E837C3F3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2FFD-625C-4CF4-A64B-E3120B5872FC}" type="datetimeFigureOut">
              <a:rPr lang="fi-FI" smtClean="0"/>
              <a:t>26.8.2025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29FD6C5-7358-5B7A-686E-962ACE671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2AC5DF8-3C1F-9B72-DBB6-B094EC038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71778-E027-457B-9B55-568F28362CB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6894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9D6FA8-DCF0-5CCD-5821-B5CFBD5C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6CAA24-E26D-720F-8EFA-0490C812E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8A2AFCC-C3E6-046C-78FB-FE1B63E359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1F521C5-A006-2BE6-C2BB-612433EDE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2FFD-625C-4CF4-A64B-E3120B5872FC}" type="datetimeFigureOut">
              <a:rPr lang="fi-FI" smtClean="0"/>
              <a:t>26.8.2025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80AAB89-23BB-0D2F-509B-87E158681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7008EDA-E085-8BC1-D31D-0447388C7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71778-E027-457B-9B55-568F28362CB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5144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921259-E0D9-A28D-1EF6-B14D78499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BB34001-B7AF-3AD5-C4F2-E70490813D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9DFEFEF-38FC-FC08-652A-E2B1DDC99B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5C8F011-B1BC-1764-BDCE-F13A48C5D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A2FFD-625C-4CF4-A64B-E3120B5872FC}" type="datetimeFigureOut">
              <a:rPr lang="fi-FI" smtClean="0"/>
              <a:t>26.8.2025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586DBED-47E3-C28F-D44E-14F9013D8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1081360-8DE4-7ECA-2BE6-DAF38F937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71778-E027-457B-9B55-568F28362CB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0298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E600ECA-AFB1-5EB3-358C-F86C9F3E9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3771D4F-6C61-7FAF-FD89-EDDD24594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F30AE5-7E7E-188C-6EE8-112FDD41A7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A2FFD-625C-4CF4-A64B-E3120B5872FC}" type="datetimeFigureOut">
              <a:rPr lang="fi-FI" smtClean="0"/>
              <a:t>26.8.2025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9A3E26D-4B83-F67E-300F-AAD6BF739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285468-E49F-3E2C-3559-0627D51510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71778-E027-457B-9B55-568F28362CB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9966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3BB2D4-53AF-C4D9-8D94-71EE592F49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Liikeyhtälöt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5567439-D48D-CDB7-8E08-26AB148F47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3124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20C9FC-F478-695E-516D-4972263E1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Kitka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A3CED7-D7B1-FFE2-181E-0B2D594C5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1175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CBEB1B-000F-75B6-56E8-810AE7B3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Lepokitka ja liukukitka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36F3ED-3FC5-E90A-5786-7FB64993F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4851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580E41-2C3B-1DD3-AA66-A0E5D6C28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Kitkaan vaikuttavia seikkoja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3F0CB4-0F64-FE55-8348-ECAD081845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5900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359E09-FFFE-0D82-49DD-594AEB18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kitkavoima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4B35DCC-CB59-6187-5566-EA6EDB3A45B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𝜇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𝜇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fi-FI" dirty="0"/>
                  <a:t>, missä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fi-FI" dirty="0"/>
                  <a:t> on kappaleen ja pinnan materiaaleista riippuva kitkakerroin (</a:t>
                </a:r>
                <a:r>
                  <a:rPr lang="fi-FI" dirty="0" err="1"/>
                  <a:t>maol</a:t>
                </a:r>
                <a:r>
                  <a:rPr lang="fi-FI" dirty="0"/>
                  <a:t>)</a:t>
                </a:r>
              </a:p>
              <a:p>
                <a:r>
                  <a:rPr lang="fi-FI" dirty="0"/>
                  <a:t>N on pinnan tukivoima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4B35DCC-CB59-6187-5566-EA6EDB3A45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196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2035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70C680-09C1-CDEB-53E9-866D4F4A8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Esim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1336A7-6BF4-4BB6-0E6B-D295A55B4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Auto ajaa 40 km/h nopeudella ja tekee äkkijarrutuksen, kuinka suuren kiihtyvyyden (hidastuvuuden) auto saa </a:t>
            </a:r>
          </a:p>
          <a:p>
            <a:r>
              <a:rPr lang="fi-FI" dirty="0"/>
              <a:t>A) kuivalla kesäsäällä</a:t>
            </a:r>
          </a:p>
          <a:p>
            <a:r>
              <a:rPr lang="fi-FI" dirty="0"/>
              <a:t>B) märällä jäällä </a:t>
            </a:r>
          </a:p>
        </p:txBody>
      </p:sp>
    </p:spTree>
    <p:extLst>
      <p:ext uri="{BB962C8B-B14F-4D97-AF65-F5344CB8AC3E}">
        <p14:creationId xmlns:p14="http://schemas.microsoft.com/office/powerpoint/2010/main" val="8582067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E9C960-437E-E949-E391-7EA275B16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018D7E-8EEE-16F9-4B59-CACCB976F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0929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6F9ADB-0DFD-7248-4734-4ACABBCEE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93382E-D3FA-18E2-0FDC-88EB5CBF0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2544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254A72-26E4-AFE0-96BD-F9D469BB2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8DB9C1-43E9-5B51-7400-8BA60BD71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93515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82FB25-8693-4C65-13B0-A0208C26C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vierimisvastus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8268B6-35BA-31F0-E801-595369C66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Kappale pyörii eteenpäin, mutta ei liu’u</a:t>
            </a:r>
          </a:p>
        </p:txBody>
      </p:sp>
    </p:spTree>
    <p:extLst>
      <p:ext uri="{BB962C8B-B14F-4D97-AF65-F5344CB8AC3E}">
        <p14:creationId xmlns:p14="http://schemas.microsoft.com/office/powerpoint/2010/main" val="640629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2624F7-5EFF-E6A4-7E69-EC8596B64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771C5C-889B-40D5-5994-F85DE8193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Tehtäviä: 8-5, 8-7</a:t>
            </a:r>
            <a:r>
              <a:rPr lang="fi-FI"/>
              <a:t>, 8-9, 8-10, 8-12, 8-16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509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9CD755-5679-932F-615F-1808D37FA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Dynamiikan tehtävien ratkaiseminen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0B94D4-9CD6-2CAE-6132-D5E10B8AE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Tunnista vuorovaikutukset ja piirrä voimakuvio, nimeä voimat</a:t>
            </a:r>
          </a:p>
          <a:p>
            <a:r>
              <a:rPr lang="fi-FI" dirty="0"/>
              <a:t>Merkitse positiiviset suunnat voimakuvioon</a:t>
            </a:r>
          </a:p>
          <a:p>
            <a:r>
              <a:rPr lang="fi-FI" dirty="0"/>
              <a:t>Nimeä käyttämäsi lait (NII-laki, myöhemmin energiaperiaate, energian säilyminen tms.)</a:t>
            </a:r>
          </a:p>
          <a:p>
            <a:r>
              <a:rPr lang="fi-FI" dirty="0"/>
              <a:t>Kirjoita lait skalaarimuodossa, ota huomioon voimien suunta. Yleensä tämä tehdään y- ja x-suunnille erikseen.</a:t>
            </a:r>
          </a:p>
          <a:p>
            <a:r>
              <a:rPr lang="fi-FI" dirty="0"/>
              <a:t>Ratkaise kysytty suure yhtälöistä</a:t>
            </a:r>
          </a:p>
          <a:p>
            <a:r>
              <a:rPr lang="fi-FI" dirty="0"/>
              <a:t>Sijoita luvut ja pyöristä vastaus sopivaan tarkkuuteen</a:t>
            </a:r>
          </a:p>
          <a:p>
            <a:r>
              <a:rPr lang="fi-FI" dirty="0"/>
              <a:t>Muista ilmoittaa myös suunta</a:t>
            </a:r>
          </a:p>
        </p:txBody>
      </p:sp>
    </p:spTree>
    <p:extLst>
      <p:ext uri="{BB962C8B-B14F-4D97-AF65-F5344CB8AC3E}">
        <p14:creationId xmlns:p14="http://schemas.microsoft.com/office/powerpoint/2010/main" val="711784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DF0589-E0CF-1B53-F9DC-3D403C77F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26A1-42D7-F3EB-7A49-9F3A87605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Urheiluauton massa on 1580 kg. Auton valmistaja kuvaa auton suorituskykyä seuraavasti: lähtökiihdytys ja jarrutus 0 km/h-200 km/h - 0 km/h kestää 19,7 s.</a:t>
            </a:r>
          </a:p>
          <a:p>
            <a:r>
              <a:rPr lang="fi-FI" dirty="0"/>
              <a:t>A) määritä auton keskikiihtyvyys 0-200 km/h ja keskihidastuvuus jarrutuksessa, kun jarrutus kestää 4,7 s.</a:t>
            </a:r>
          </a:p>
          <a:p>
            <a:r>
              <a:rPr lang="fi-FI" dirty="0"/>
              <a:t>B) kuinka suuri keskimääräinen voima kiihdytti autoa kiihdytyksen ja jarrutuksen aikana?</a:t>
            </a:r>
          </a:p>
        </p:txBody>
      </p:sp>
    </p:spTree>
    <p:extLst>
      <p:ext uri="{BB962C8B-B14F-4D97-AF65-F5344CB8AC3E}">
        <p14:creationId xmlns:p14="http://schemas.microsoft.com/office/powerpoint/2010/main" val="2883759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E81E44-BDA1-60D2-F514-4C85C1CD6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29854A24-E17C-6FB4-5DEE-B9FB8CEE14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8064" y="1860753"/>
            <a:ext cx="3658111" cy="3915321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D666626F-2485-922C-AF23-60DBED5FBC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8751" y="1860753"/>
            <a:ext cx="5279343" cy="462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811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DC47CC-0981-3D25-2CD8-2988CFDDC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70C038-33A4-5EB3-AA1C-24AEE5E99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B256BFF-6334-69C9-7C7B-945D457D5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1942"/>
            <a:ext cx="7001852" cy="655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522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7AE3DA-FFFE-7E58-AD60-5C55AE1E3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CCD4B3-B2FE-797C-1156-EAB66D429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59F6C9B-7148-13A3-0304-29B054AA35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3770" y="139822"/>
            <a:ext cx="11584890" cy="6578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012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E5E127-58F8-73AA-FEEB-93ABB2451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71C31363-61B1-4357-6EFF-7B49EF258B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8147" y="2612183"/>
            <a:ext cx="5476373" cy="4134543"/>
          </a:xfr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38ACDFFD-192B-C8E3-63FC-5C5F0552B7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37160" y="1690688"/>
            <a:ext cx="7136027" cy="4011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885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2324C1-0AB8-23FB-A8E1-59A1A9479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7A83FE-64F5-217A-1864-18C5D4187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BC12314-02B9-DDDB-03BE-5CBE53209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7964" y="0"/>
            <a:ext cx="56960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217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085A83-D841-E5D5-90D7-0EB22C5F9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310655-C1DB-5D99-1D48-00107F02E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7-3, 7-5, 7-7, 7-8, 7-9, 7-11</a:t>
            </a:r>
          </a:p>
        </p:txBody>
      </p:sp>
    </p:spTree>
    <p:extLst>
      <p:ext uri="{BB962C8B-B14F-4D97-AF65-F5344CB8AC3E}">
        <p14:creationId xmlns:p14="http://schemas.microsoft.com/office/powerpoint/2010/main" val="896836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218</Words>
  <Application>Microsoft Office PowerPoint</Application>
  <PresentationFormat>Laajakuva</PresentationFormat>
  <Paragraphs>29</Paragraphs>
  <Slides>19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Office-teema</vt:lpstr>
      <vt:lpstr>Liikeyhtälöt</vt:lpstr>
      <vt:lpstr>Dynamiikan tehtävien ratkaiseminen</vt:lpstr>
      <vt:lpstr>Esim.</vt:lpstr>
      <vt:lpstr>PowerPoint-esitys</vt:lpstr>
      <vt:lpstr>PowerPoint-esitys</vt:lpstr>
      <vt:lpstr>PowerPoint-esitys</vt:lpstr>
      <vt:lpstr>PowerPoint-esitys</vt:lpstr>
      <vt:lpstr>PowerPoint-esitys</vt:lpstr>
      <vt:lpstr>Tehtävät</vt:lpstr>
      <vt:lpstr>Kitka</vt:lpstr>
      <vt:lpstr>Lepokitka ja liukukitka</vt:lpstr>
      <vt:lpstr>Kitkaan vaikuttavia seikkoja</vt:lpstr>
      <vt:lpstr>kitkavoima</vt:lpstr>
      <vt:lpstr>Esim</vt:lpstr>
      <vt:lpstr>PowerPoint-esitys</vt:lpstr>
      <vt:lpstr>PowerPoint-esitys</vt:lpstr>
      <vt:lpstr>PowerPoint-esitys</vt:lpstr>
      <vt:lpstr>vierimisvastus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Liikeyhtälö</dc:title>
  <dc:creator>Leppänen Riku Joonatan</dc:creator>
  <cp:lastModifiedBy>Leppänen Riku Joonatan</cp:lastModifiedBy>
  <cp:revision>6</cp:revision>
  <dcterms:created xsi:type="dcterms:W3CDTF">2022-08-25T17:14:21Z</dcterms:created>
  <dcterms:modified xsi:type="dcterms:W3CDTF">2025-08-26T08:18:24Z</dcterms:modified>
</cp:coreProperties>
</file>