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E5CDF3-6A1F-744B-1FA0-A3A4569FCF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F9E50C7-A74E-AE08-0B73-DA2F588E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69CC71-BF9A-C620-B4BE-65AF67997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FDE124-9BB2-5403-6F18-531113A25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6777F2-EA32-F964-945B-A00A06D5F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27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82A1A8-7E75-193D-81DC-4C1F4187B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FAB787F-A616-12DB-AD4C-AA1C20FA4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C76785-2A69-D9CF-4CAD-0F5825B82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54DCD2-E168-A129-F3C9-D0E9C1414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EE0B19-432E-EA70-B99D-FF5BA6D7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0669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EA48474-80C1-F16F-06DE-DEE8818FF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26932F7-F5FC-D575-6286-5EE6F7CFE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C74527-6DC1-2B32-B626-7CB1D5C7F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9428A3-3162-15FD-BCA7-9A9114E93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0577DA-B595-1AAB-CDF6-31E5EB50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02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B4AE2F-536E-F1F7-B58D-57FF5ED75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2806E5-9B0A-2076-B402-EFC1C29E9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EAE475-08C1-E4B4-59C6-7F5BB6C5A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84B7A5-569C-48C5-FA16-15A9EAD45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A10D06-9D6A-DB88-6410-6228C21FC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337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96B859-7A24-FFDD-C286-E155B36E2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FD53BB2-3E0C-7077-9336-0008E129A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757CEB-F512-D283-46CE-D92539CBB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E2451F-BDCF-BB5C-A6C7-39DC4EE76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748E15-5AA5-9426-05F3-64460D721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86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E99FEF-602D-65B0-6CF4-DF82192C6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0D6D07-9E35-3E19-0B91-86E63B116F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9F22F5E-1AE3-F17E-1A24-68A1FCC1B6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F47D5D-FE2C-2BE7-04EE-13F8AC4CF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FA0250A-6334-385B-74DB-1039B46EF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DFDD92F-1F52-B0BB-23E1-67B7CF8E4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8910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395731-02D2-86F7-F377-E0E050ED1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1AE11C6-F4A1-C93C-4B83-EED0E0152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41FCD3F-D8C5-99FD-737B-5F0B6D049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B04700B-660E-1BD7-CD57-C5F9D13322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9C58132-5975-9A0A-4A45-7131F05C58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D98B110-6D16-9E79-E7B4-06126B02B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8672C09-63C1-6FB5-25E3-9354C2D87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49C8A38-9A0B-92B1-4BFE-598EF463F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546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AAE317-C2C4-EC0A-FE26-B0A3E8BD9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EE82389-ABBD-1DA1-3CA8-C66F80A1A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46C58EA-CE63-5311-EBC3-68741D56E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9693165-0C20-8EAC-D395-07F63F779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798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56D5705-FF12-F321-85F0-756A7D8F5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9289B6E-82AC-503E-C1B3-C6C727F10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FF960DD-1E0E-ACE5-8754-8D6EE257B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4330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6617F1-D77E-D1BF-8017-0DE3C3F6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A29D06-D47F-4478-A7B2-EF47E1AE5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ABD63A8-03D7-84FA-E0FF-9FE65527D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4944D08-ECEA-B2C0-152C-EC427BA74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295627-17AB-4BC2-9296-5BB0926A6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D1626E-C9D6-3242-50D3-801899BE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12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38A82E-9DDB-D1CA-8D36-04EDED70A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9D83ABE-0E62-4FA9-1C91-36A7C4F9F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6D499E8-058C-056F-E333-31E72730D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468BAE7-3040-6C45-3871-218DEE9F5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48DA249-8685-C954-52D7-2CA9727C8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C29CDF4-1AF2-87CC-FA50-448C8DF34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070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3C13BE6-9E07-5B23-43B6-CD8238DC4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556AC0-D274-BDD2-7D6A-6B96C7D9E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F9B3FF-93F6-3070-F976-D83299B659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30C84-A4AF-44BE-8010-6687B66FFF48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81BF69-5B01-5BF1-8CD9-CB3A9D6BC4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7B335D-9F82-0691-1C66-16F677EA3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20A0D-9B6B-4049-9059-E7EB396FEC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135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9B5A55-3276-D2C9-3667-D6DEC69C71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Fy4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33F3A83-45B0-81A6-41A9-A32673B4FF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0830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CBD979-0E6B-7696-2829-1666AEB3E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704C5D-1445-121D-48AD-451B2B5A1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1-6, 1-7, 1-9, 2-5, (2-6, 2-8), 2-13</a:t>
            </a:r>
          </a:p>
        </p:txBody>
      </p:sp>
    </p:spTree>
    <p:extLst>
      <p:ext uri="{BB962C8B-B14F-4D97-AF65-F5344CB8AC3E}">
        <p14:creationId xmlns:p14="http://schemas.microsoft.com/office/powerpoint/2010/main" val="1467095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E7A2F1-3816-42E3-944F-4206D06BA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suorittaminen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BE8061-F25D-4D46-9E22-697771973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Kurssi koostuu kahdesta laboratoriotyöstä (painoarvo?) 12p per </a:t>
            </a:r>
            <a:r>
              <a:rPr lang="fi-FI" dirty="0" err="1"/>
              <a:t>labra</a:t>
            </a:r>
            <a:endParaRPr lang="fi-FI" dirty="0"/>
          </a:p>
          <a:p>
            <a:r>
              <a:rPr lang="fi-FI" dirty="0"/>
              <a:t>Kokeellisesta kotitehtävästä 4p+4bonus</a:t>
            </a:r>
          </a:p>
          <a:p>
            <a:r>
              <a:rPr lang="fi-FI" dirty="0"/>
              <a:t>Koe 60p</a:t>
            </a:r>
          </a:p>
          <a:p>
            <a:r>
              <a:rPr lang="fi-FI" dirty="0"/>
              <a:t>Muuta?</a:t>
            </a:r>
          </a:p>
          <a:p>
            <a:r>
              <a:rPr lang="fi-FI" dirty="0"/>
              <a:t>Tehtävälista pyöristää arvosanaa</a:t>
            </a:r>
          </a:p>
        </p:txBody>
      </p:sp>
    </p:spTree>
    <p:extLst>
      <p:ext uri="{BB962C8B-B14F-4D97-AF65-F5344CB8AC3E}">
        <p14:creationId xmlns:p14="http://schemas.microsoft.com/office/powerpoint/2010/main" val="3814397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174272-CBF9-D015-A2AB-9345179E9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Nopeus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9B36C6E-90F3-5FE0-33C5-0DE2FB6527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km/h tai m/s</a:t>
                </a:r>
              </a:p>
              <a:p>
                <a:r>
                  <a:rPr lang="fi-FI" dirty="0"/>
                  <a:t>Kuinka paljon tiettyyn suuntaan tietyssä ajassa</a:t>
                </a:r>
              </a:p>
              <a:p>
                <a:r>
                  <a:rPr lang="fi-FI" dirty="0"/>
                  <a:t>Valonnopeus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fi-FI" dirty="0"/>
              </a:p>
              <a:p>
                <a:r>
                  <a:rPr lang="fi-FI" dirty="0"/>
                  <a:t>s on matka (metreinä)</a:t>
                </a:r>
              </a:p>
              <a:p>
                <a:r>
                  <a:rPr lang="fi-FI" dirty="0"/>
                  <a:t>t on aika (sekunti)</a:t>
                </a:r>
              </a:p>
              <a:p>
                <a:r>
                  <a:rPr lang="fi-FI" dirty="0"/>
                  <a:t>km/h muutetaan m/s jakamalla 3,6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9B36C6E-90F3-5FE0-33C5-0DE2FB6527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9017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0FB667-7880-454A-0999-CD3C220F3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Keskinopeus ja hetkellinen nopeus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B84A22-8511-4405-D20C-021288F1A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Keskinopeus: koko matka/koko aika</a:t>
            </a:r>
          </a:p>
          <a:p>
            <a:r>
              <a:rPr lang="fi-FI" dirty="0"/>
              <a:t>Hetkellinen nopeus: kuinka nopeasti kuljetaan tietyllä hetkellä</a:t>
            </a:r>
          </a:p>
          <a:p>
            <a:r>
              <a:rPr lang="fi-FI" dirty="0"/>
              <a:t>Hetkellinen nopeus saadaan kuvaajalta tangentin kulmakertoimena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72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B105E-791C-F38A-F6CF-E6B4B8A3A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Vauhti ja nopeus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0163B1-4E39-38C2-1B69-009D64B9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Vauhdilla ei ole suuntaa</a:t>
            </a:r>
          </a:p>
        </p:txBody>
      </p:sp>
    </p:spTree>
    <p:extLst>
      <p:ext uri="{BB962C8B-B14F-4D97-AF65-F5344CB8AC3E}">
        <p14:creationId xmlns:p14="http://schemas.microsoft.com/office/powerpoint/2010/main" val="1023271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B8F2E3-67B9-D7CF-BF7F-B2F0B97F5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Tasainen 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04863E-DE70-3592-5BA3-20EC6B464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on tasainen liike?</a:t>
            </a:r>
          </a:p>
          <a:p>
            <a:r>
              <a:rPr lang="fi-FI" dirty="0"/>
              <a:t>Nopeus ei muutu, liikkuu saman matkan aina samassa ajassa.</a:t>
            </a:r>
          </a:p>
          <a:p>
            <a:r>
              <a:rPr lang="fi-FI" dirty="0"/>
              <a:t>Minkälainen kuvaaja tasaisesta liikkeestä voidaan piirtää?</a:t>
            </a:r>
          </a:p>
          <a:p>
            <a:r>
              <a:rPr lang="fi-FI" dirty="0"/>
              <a:t>suora</a:t>
            </a:r>
          </a:p>
          <a:p>
            <a:r>
              <a:rPr lang="fi-FI" dirty="0"/>
              <a:t>Miten yleistä tasainen liike on luonnossa?</a:t>
            </a:r>
          </a:p>
          <a:p>
            <a:r>
              <a:rPr lang="fi-FI" dirty="0"/>
              <a:t>Osa vastausta on että sanotaan että liike on tasaista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592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E2EFB6-02BE-DB12-0DA8-B3BDC5566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Nopeus tasaisessa liikkeessä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A6C1D6A-45E4-CAB3-9A6D-45C3982A688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A6C1D6A-45E4-CAB3-9A6D-45C3982A688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9087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FEDD88-F416-2138-E41D-0081CD37D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Paikka suoraviivaisessa liikkeessä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3C7AD37-9480-69F0-E4EE-C4A3010D75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fi-FI" dirty="0"/>
              </a:p>
              <a:p>
                <a:endParaRPr lang="fi-FI" dirty="0"/>
              </a:p>
              <a:p>
                <a:r>
                  <a:rPr lang="fi-FI" dirty="0"/>
                  <a:t>Paikka nopeuden kuvaajasta?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3C7AD37-9480-69F0-E4EE-C4A3010D75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705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4AF7EF-4EA8-8339-F8E8-2FC1D0DA6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7545DD-6428-0F5E-520B-BD08640A6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671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173</Words>
  <Application>Microsoft Office PowerPoint</Application>
  <PresentationFormat>Laajakuva</PresentationFormat>
  <Paragraphs>36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Office-teema</vt:lpstr>
      <vt:lpstr>Fy4</vt:lpstr>
      <vt:lpstr>Kurssin suorittaminen</vt:lpstr>
      <vt:lpstr>Nopeus</vt:lpstr>
      <vt:lpstr>Keskinopeus ja hetkellinen nopeus</vt:lpstr>
      <vt:lpstr>Vauhti ja nopeus</vt:lpstr>
      <vt:lpstr>Tasainen liike</vt:lpstr>
      <vt:lpstr>Nopeus tasaisessa liikkeessä</vt:lpstr>
      <vt:lpstr>Paikka suoraviivaisessa liikkeessä</vt:lpstr>
      <vt:lpstr>PowerPoint-esitys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Fy4</dc:title>
  <dc:creator>Leppänen Riku Joonatan</dc:creator>
  <cp:lastModifiedBy>Leppänen Riku Joonatan</cp:lastModifiedBy>
  <cp:revision>3</cp:revision>
  <dcterms:created xsi:type="dcterms:W3CDTF">2022-08-11T13:21:29Z</dcterms:created>
  <dcterms:modified xsi:type="dcterms:W3CDTF">2025-08-08T10:30:15Z</dcterms:modified>
</cp:coreProperties>
</file>