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1940DA-2692-7AD5-2F6E-78151E5511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E37DEAE-6417-92D6-ACB0-58A9E1ED37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55144B-0135-A9C8-385E-E9D6758A8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832B08-E429-2587-E31E-229B24513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268AAC-BB6E-0374-10CB-D8EDDC23D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5980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7A25CF-2656-6386-B28C-4CDD25853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FFF70A9-5851-AA0E-1EE3-8EA30875D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9A6E81-F03D-2F9A-F9D3-BE6ADA626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9EED53-7E31-2487-C91B-265797429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0FCA43-16F2-851B-6995-4670E7CD4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521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E1A60E7-A23A-3E04-DAFF-F666FD042E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E1BA83E-0A20-5398-0E51-8362CB480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5B8B40-33F4-D7F9-FA5C-2B4E65F54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E395CA-DA6F-13BF-CC4A-5D5B4E366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F45489-3D73-D1BC-66EF-DE24217CF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848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E565FB-D6BA-E0E2-289F-AAC6F8A30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4EE3F1-96F6-66FB-00BE-E3010FFE2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42C386-D56E-A743-C167-3A6C83FAA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74994D-C8AC-03C4-652E-002C37D1D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636015-E2D9-4C93-DC7A-50FEB2E39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197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B7DFED-AB0C-7968-9E50-EECE1D4CB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FDA9FC6-1FD0-0BE1-7592-C2B351ADF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70D3B5-CA2C-A9A9-CDC8-CD7AEA94F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688488-DF31-9644-FA9F-AB0DEC876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43C4BC3-8E92-DCB7-07AD-E4E8754B6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7324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2F6E19-F4D0-A710-C108-2A03C7218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51085E-D7FA-FF61-8B9B-17EEF0DF3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CA3CD56-A902-E807-37CB-A5ABCBAB3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40E9AFB-3C7F-4430-C8AA-E1075779F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2AB6510-A6C3-6503-1D07-00EB289E4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DF29079-5444-3D5C-67D7-BB4A2610F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0072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045030-3460-E6A8-335A-FE02378A6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22CDA9-0D4D-C520-223C-3953BE1E2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570F935-5F5F-0358-49D6-A4D8D7629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182E246-F69F-1A1C-08DB-20BD1E63BB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DF26518-AB38-9623-7047-7CFF60317F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D3D0A47-4ED5-FCAE-A8FF-19CFE2F75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6171518-DBE4-36A2-7C38-3267C05DA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ACAB051-DD30-1B7B-304B-205BCB79E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536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DE3DE9-99A8-E33E-AE45-8D3D70840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05DD69D-D002-688C-67A4-059E69102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3273955-6229-2197-5EB9-22F183415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B883218-626E-F8BB-2CE0-33ECBA8E4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364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382923-47EF-6EB7-5DD1-0A097CD0C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D2BECDD-DCAE-E5F3-D617-09811AEA8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A52ABF9-5750-6523-FC93-E83CE2119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456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4FA87B-FC63-73A3-DFFD-24032C70A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E64B25-543A-A901-06F3-5C77CD1D6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F753CA7-4932-9446-7F6F-E15D5BEDE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F4042D5-6846-15F1-8511-272EAB995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E56433E-4043-AFF4-D755-9D420EA6C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497D7D7-233D-EB10-FEDC-8CE13F5F2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5303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0204A5-52F2-2E80-9E2B-4F308EF94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514CA70-9712-0093-A5D9-75B17A5F47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56E3D3C-26BF-A3BD-BFC6-A00F30EA0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1A3156E-3BD2-CE21-1CDF-0D22C70E6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11B308-91AC-DC52-0D69-2EFF5F3D6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D4617AE-385A-D846-3C9D-0E0DA8AF5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85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494C51C-28B2-3800-3DE5-882B00D55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CC5398E-62AB-23D5-08C1-1E13DF24E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242531-2101-CA92-B63D-975F9705CC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FBF842-65A7-47EE-BDD7-D8E92451350A}" type="datetimeFigureOut">
              <a:rPr lang="fi-FI" smtClean="0"/>
              <a:t>17.9.2024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01B524-C371-C5E9-A562-2704B4945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59CEF7-49C1-29AC-A0CE-ABA423CD1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9ED8A7-C172-4BD3-8D80-8FAD7D8E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9273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B8DA4A-9D59-3279-80F7-704C5F3A30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FY4 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A1D72B7-D539-33F7-FFE4-0D34195E1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96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DCBF0A-87CA-BF6B-AE0D-B7FEFC58A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Nopeus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893B9A-BC88-A1EF-C5EC-A75D2FAF4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Hetkellinen nopeus, keskinopeus, keskivauhti eroja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Tasainen liike</a:t>
            </a:r>
          </a:p>
        </p:txBody>
      </p:sp>
    </p:spTree>
    <p:extLst>
      <p:ext uri="{BB962C8B-B14F-4D97-AF65-F5344CB8AC3E}">
        <p14:creationId xmlns:p14="http://schemas.microsoft.com/office/powerpoint/2010/main" val="1554771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247704-EA5B-F646-A2C8-C6691D6B7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Muuttuva liike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39EF35-EC17-3E29-BF2A-058F9803F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Kiihtyvyyden määrittäminen</a:t>
            </a:r>
          </a:p>
          <a:p>
            <a:endParaRPr lang="fi-FI" dirty="0"/>
          </a:p>
          <a:p>
            <a:r>
              <a:rPr lang="fi-FI" dirty="0"/>
              <a:t>Keskikiihtyvyys ja hetkellinen kiihtyvyys</a:t>
            </a:r>
          </a:p>
          <a:p>
            <a:endParaRPr lang="fi-FI" dirty="0"/>
          </a:p>
          <a:p>
            <a:r>
              <a:rPr lang="fi-FI" dirty="0"/>
              <a:t>Matemaattinen mallintaminen</a:t>
            </a:r>
          </a:p>
        </p:txBody>
      </p:sp>
    </p:spTree>
    <p:extLst>
      <p:ext uri="{BB962C8B-B14F-4D97-AF65-F5344CB8AC3E}">
        <p14:creationId xmlns:p14="http://schemas.microsoft.com/office/powerpoint/2010/main" val="290717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FF4BD2-543D-A2D5-7608-4D98068DB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F1D132-FCA0-5EE1-A15B-864DB8583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Vuorovaikutus ja voima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Voimakuviot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NII</a:t>
            </a:r>
          </a:p>
        </p:txBody>
      </p:sp>
    </p:spTree>
    <p:extLst>
      <p:ext uri="{BB962C8B-B14F-4D97-AF65-F5344CB8AC3E}">
        <p14:creationId xmlns:p14="http://schemas.microsoft.com/office/powerpoint/2010/main" val="531078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E7BFE5-BC49-6813-BDFE-AC89219F6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liikeyhtälöt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7A20CB-A30C-9F24-9C60-7777CC545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8405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CFFAA6-5ACD-8678-4058-EA506478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Kitka ja noste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0C6A2-C5E4-CF60-190B-BE617E3FE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0119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AFA5BA-9602-8F72-A132-AC844C413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Komponentteihin jako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77AEAB-A82B-541F-A975-990281664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3081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704755-59E6-FD28-B23D-9E203F762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A5E168-C491-8B4E-3A46-122A21881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Työ</a:t>
            </a:r>
          </a:p>
          <a:p>
            <a:endParaRPr lang="fi-FI" dirty="0"/>
          </a:p>
          <a:p>
            <a:r>
              <a:rPr lang="fi-FI" dirty="0"/>
              <a:t>Työ-energiaperiaate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Mekaanisen energian säilyminen</a:t>
            </a:r>
          </a:p>
          <a:p>
            <a:endParaRPr lang="fi-FI" dirty="0"/>
          </a:p>
          <a:p>
            <a:r>
              <a:rPr lang="fi-FI" dirty="0"/>
              <a:t>Mekaniikan energiaperiaate</a:t>
            </a:r>
          </a:p>
        </p:txBody>
      </p:sp>
    </p:spTree>
    <p:extLst>
      <p:ext uri="{BB962C8B-B14F-4D97-AF65-F5344CB8AC3E}">
        <p14:creationId xmlns:p14="http://schemas.microsoft.com/office/powerpoint/2010/main" val="1873942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DE77C5-0B26-CE65-3D29-AB4AA7FEB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Liikemäärä, impulssi </a:t>
            </a:r>
            <a:r>
              <a:rPr lang="fi-FI"/>
              <a:t>ja törmäykset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8C77E6-DF78-A462-E8CC-69572C2EF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1329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46</Words>
  <Application>Microsoft Office PowerPoint</Application>
  <PresentationFormat>Laajakuva</PresentationFormat>
  <Paragraphs>32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Office-teema</vt:lpstr>
      <vt:lpstr>FY4 kertaus</vt:lpstr>
      <vt:lpstr>Nopeus</vt:lpstr>
      <vt:lpstr>Muuttuva liike</vt:lpstr>
      <vt:lpstr>Voimat</vt:lpstr>
      <vt:lpstr>liikeyhtälöt</vt:lpstr>
      <vt:lpstr>Kitka ja noste</vt:lpstr>
      <vt:lpstr>Komponentteihin jako</vt:lpstr>
      <vt:lpstr>PowerPoint-esitys</vt:lpstr>
      <vt:lpstr>Liikemäärä, impulssi ja törmäykset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2024-09-17T12:08:32Z</dcterms:created>
  <dcterms:modified xsi:type="dcterms:W3CDTF">2024-09-17T12:24:19Z</dcterms:modified>
</cp:coreProperties>
</file>