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D14F86-FBCA-83DA-D587-E6138DF60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1960E0-5031-16D1-F5B1-8A94AF048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BA2FAC-152D-9C0A-818F-A083D898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9E3E12-EB01-2D1B-AF5D-EE318464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88068E-65CB-7E6A-FC7D-05878D82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96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AFEE94-008D-90D4-B7AD-F6DA03C3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27E72D8-7799-045C-F5DB-B157A8BA1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FF20F4-3669-1091-D2D2-8F8C0480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6E3254-4D6F-BD5A-FCC6-C99F1719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62C53B-B8E3-C4B2-A9C3-07052FEE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03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70752C6-29F4-9572-ACFD-371833C45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067DD08-6F79-F29F-1BEA-3CD230449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A2760A-4EE7-CC9C-34D6-1E742075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A6188F-4790-C3EE-7E70-A4F36D92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2FDEE7-098E-0317-7208-EBC62A47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67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52EDA3-F365-BE5B-E7E2-8C480B26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B407FD-B2A6-AEEC-7251-B8D375954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0C6520-F9A4-EBC4-7B05-69F09382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54C307-0795-C495-C9D3-C6781867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34FAAA-19C0-B550-577B-D43EC45A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03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DBCCC2-4B95-8FEC-D703-ECDA90EF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71FCA7-EF1C-37F3-70F0-EC678626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3F0FB6-4E7A-DCB7-7E50-DC47AF42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D6A74F-794B-8912-BA32-D8F60543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D06A00-3D25-6000-DD93-8AAB4358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20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C29774-41FD-A96D-47ED-835DF8488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F20A08-E3DC-5D58-092F-CECC11496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88DC1E-42D2-74A4-1715-F1EBDA7E3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03BE25-9548-3AFB-D853-4082F718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F4B8E4-7B5B-D547-4AEF-EC40020B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173E41-7F02-FC4F-903F-5D20A2D9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24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5146BB-E3D0-C980-7CDB-EE6D0EA5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B45C9FE-C754-7888-20C1-CEBD31D18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097B5E-AE0F-69AC-9235-6AD8E12AF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A8E51A-D64C-A5E9-72C3-1A6021E84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99E49C3-F542-9370-84E0-741D90A47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51DA6B4-1E4C-D92A-75FC-0F528E9D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CDB6FC6-049B-D512-BB33-3E63ABC8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4371A9B-309D-9F72-0E04-38981132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00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BB61C7-43B6-083A-57E9-C967514D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A90E1B5-0E87-92E4-2610-235FFD5A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BE1840A-D2EB-CB7E-C975-BE63A071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8016F59-A639-35FF-5BF1-D3770D72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2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000E710-8360-43CF-0F5F-D5675471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D588EF-1F23-25F5-596D-A9D0747E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5DACDDF-5F65-F84B-CDD2-8C98CEA4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0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D293EA-CCD3-8949-B2BD-84DA8981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5CBA81-D2C8-08C7-E38E-D1CF41C7F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25FB4E2-5F04-CBD0-3865-9320A0B2B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440E22-328E-3E16-C065-2E8F25BC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380B141-A07F-975F-92EF-E3FA3D5E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36AA49-7F8D-602D-E06C-4C466909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4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6D3CE4-3B9A-B085-5163-2F58B1FF5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77FA9D0-1B29-E319-EFB0-544775060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291A00-0EC5-8076-8B6D-5F4B1EF14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8686A12-0EF8-9DE2-3F14-38BB11EC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BF1DDE5-F58E-94E8-9074-C472EDA8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E9D15DE-1528-753A-7782-5C776596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9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ED0E040-ECE8-BFDF-3203-D622804E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4A15D0-12D9-5F98-EB5B-29AD574C9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4B8B2D-5299-B902-02CF-7FEF8B255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74A0-74CD-4447-B159-186558F5C959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8177B1-5F45-5945-7765-4ABC1F3549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843E11-C4F1-202C-89A8-FB3735A77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47CB8-0AAB-4072-A7C6-6A2F6346AF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60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7ED984-2615-A11F-5543-59EE84E7DA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Liike-energia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A5CF97C-5801-47F6-6A70-35B6F04B0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62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85F582-A4FD-5C4D-40B4-2BC5AF74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Liike-energia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4C5F647-F219-15C5-AD87-AA64870D73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m on kappaleen massa</a:t>
                </a:r>
              </a:p>
              <a:p>
                <a:r>
                  <a:rPr lang="fi-FI" dirty="0"/>
                  <a:t>v on kappaleen nopeus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i-FI" dirty="0"/>
                  <a:t> on kappaleen liike-energia (J)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4C5F647-F219-15C5-AD87-AA64870D73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50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B99D7F-0745-D431-D1C7-9F891DB6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Työ-energiaperiaate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8396E24-E290-94E0-C41C-774562D283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Kokonaisvoiman tekemä työ on yhtä suuri kuin liike-energian muutos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8396E24-E290-94E0-C41C-774562D283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41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9696A7-D920-863E-E16E-051082E06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 kitka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F33F7EE-68C5-F0E4-C295-61C2FBC5F7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Auton jarrutus kiihtyvyydeksi kuivalla asfaltilla saatiin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7,8 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i-FI" dirty="0"/>
                  <a:t> ja märällä jäällä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0,98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fi-FI" dirty="0"/>
                  <a:t>, alkunopeus oli 40kmh. Laske auton jarrutusmatka.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F33F7EE-68C5-F0E4-C295-61C2FBC5F7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980" r="-197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04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C2955-C0EC-F5DE-0A2F-ED741089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Potentiaalienergia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0BAE2AD-C6FB-4E6D-887E-06285F81D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𝑚𝑔h</m:t>
                    </m:r>
                  </m:oMath>
                </a14:m>
                <a:endParaRPr lang="fi-FI" dirty="0"/>
              </a:p>
              <a:p>
                <a:r>
                  <a:rPr lang="fi-FI" dirty="0"/>
                  <a:t>Varastoitunut energia</a:t>
                </a:r>
              </a:p>
              <a:p>
                <a:r>
                  <a:rPr lang="fi-FI" dirty="0"/>
                  <a:t>Valitaan nollataso </a:t>
                </a:r>
              </a:p>
              <a:p>
                <a:r>
                  <a:rPr lang="fi-FI" dirty="0"/>
                  <a:t>Esimerkkejä gravitaatio, jousi, sähkökenttä</a:t>
                </a:r>
              </a:p>
              <a:p>
                <a:r>
                  <a:rPr lang="fi-FI" dirty="0"/>
                  <a:t>Konservatiivisia voimia, eli energia varastoituu niihin</a:t>
                </a:r>
              </a:p>
              <a:p>
                <a:r>
                  <a:rPr lang="fi-FI" dirty="0"/>
                  <a:t>Niitä vasten tehty työ ei riipu reitistä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0BAE2AD-C6FB-4E6D-887E-06285F81D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34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D355D1-06BB-FE2C-436F-A09B41F3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Konservatiivinen voima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DA276D-B763-72E2-6E91-EAF61B73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Konservatiivisen voiman avulla työtä voidaan varastoida potentiaalienergiaksi</a:t>
            </a:r>
          </a:p>
          <a:p>
            <a:r>
              <a:rPr lang="fi-FI" dirty="0"/>
              <a:t>Konservatiivista voimaa vasten tehty työ ei riipu reitistä</a:t>
            </a:r>
          </a:p>
          <a:p>
            <a:r>
              <a:rPr lang="fi-FI" dirty="0"/>
              <a:t>Esim. gravitaatio, jousen jännitysvoima, varaus sähkökentässä</a:t>
            </a:r>
          </a:p>
        </p:txBody>
      </p:sp>
    </p:spTree>
    <p:extLst>
      <p:ext uri="{BB962C8B-B14F-4D97-AF65-F5344CB8AC3E}">
        <p14:creationId xmlns:p14="http://schemas.microsoft.com/office/powerpoint/2010/main" val="414800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20284-DA0E-18F1-840E-EEE716F0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Potentiaalienergia gravitaatiovuorovaikutuksessa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C7CD01-E307-145A-4937-94BC404EE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60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EE2075-11B4-A3C5-1782-B867AFC6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Potentiaalienergian ja työn yhteys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6E5F6AA-96C0-57F0-BEC3-6917D11B0B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W on nostamiseen tehty työ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i-FI" dirty="0"/>
                  <a:t> on kappaleen potentiaalienergian muutos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6E5F6AA-96C0-57F0-BEC3-6917D11B0B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74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F0667D-86EC-5B8C-F363-7CA268C2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EFFAA9-0CFD-F917-5243-7B4460ED0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12-2, 12-7</a:t>
            </a:r>
            <a:r>
              <a:rPr lang="fi-FI"/>
              <a:t>, 12-13, 13-3, 13-11, 10-8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46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153</Words>
  <Application>Microsoft Office PowerPoint</Application>
  <PresentationFormat>Laajakuva</PresentationFormat>
  <Paragraphs>29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Office-teema</vt:lpstr>
      <vt:lpstr>Liike-energia</vt:lpstr>
      <vt:lpstr>Liike-energia</vt:lpstr>
      <vt:lpstr>Työ-energiaperiaate</vt:lpstr>
      <vt:lpstr>Esim. kitka</vt:lpstr>
      <vt:lpstr>Potentiaalienergia</vt:lpstr>
      <vt:lpstr>Konservatiivinen voima</vt:lpstr>
      <vt:lpstr>Potentiaalienergia gravitaatiovuorovaikutuksessa</vt:lpstr>
      <vt:lpstr>Potentiaalienergian ja työn yhteys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Liike-energia</dc:title>
  <dc:creator>Leppänen Riku Joonatan</dc:creator>
  <cp:lastModifiedBy>Leppänen Riku Joonatan</cp:lastModifiedBy>
  <cp:revision>2</cp:revision>
  <dcterms:created xsi:type="dcterms:W3CDTF">2022-09-11T08:32:39Z</dcterms:created>
  <dcterms:modified xsi:type="dcterms:W3CDTF">2023-09-12T08:29:49Z</dcterms:modified>
</cp:coreProperties>
</file>