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4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9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572C9C-43BE-C84D-870F-BDD4804D2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D2BE9C3-E9B1-57AC-4DFE-6E2471694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470BCF8-746B-4D0A-9AD3-4FCFCFEE3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9981752-1780-B8AD-D4A8-9B26EF531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0B357C-736E-709E-0D1F-47E207C11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976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35C0EB-D9CE-7188-3BF8-1DC2F84C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0A4D8C5-F0D4-10F5-2395-75E56D687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CFBAD5E-9F84-5849-EE52-38DA8264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FEAC6F6-D90C-AAE7-240C-8BFA1A5CD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639584A-0C7A-BE86-1F8C-90FC9E4FC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826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A3940AB0-1B67-3EF7-CAA8-FA6A331A1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53F663A-4A15-77B4-5313-4BE12E35A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2E497F-576A-3D41-9DDE-2F35347E3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75739B1-1DDF-AB04-3B74-5CFBB5FE2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C61F381-FAFB-B9E9-563C-2C495CD20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1460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AA38CE-1B6A-BDC5-EA9A-45EADC63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8F1AB1-06FD-5AF1-28F8-21B79E0C9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122574-8EBE-2B1E-04CE-D86EBAAFE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902C762-1C23-A704-D2D2-0B0C4EDB2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73DA256-F2FC-49D8-044D-96C9546A7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553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D32A8E-10EE-5C0C-E881-6FA0FE772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022B696-18F5-E3BB-52C3-EA149862D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73182E-8D20-9E59-330D-24415B3BE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83727E3-AD04-080A-D8B7-806CC2A8C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3E587B4-C3C7-9F0A-2E10-42C6F183D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5327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1FF3DD-C7F2-8BBF-B550-59208A275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425047-275C-C2D1-ACE4-4DFCC1C60D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826E848-4F1F-945C-2E58-528F21074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AA999D7-3E1F-89C7-52DB-E06441A4B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25139F4-53AA-61E6-BEF8-59944049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1C23099-E7DD-1292-77AF-83A1D035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4698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189E50-5B0E-B95A-C8FF-B227C381D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8D7BDEF-0662-CBEA-7E37-AB0C1BB4E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F443DFA-DC9F-B9D1-AA6D-914AF26CD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1C8F9D0-01D4-99BC-5206-3AD10C2E8A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C09EF54-4C2C-7776-AFF5-3192094137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2DB2DCE-3A88-0231-86E3-55B7BE2A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6E17405-2C4B-DA65-8088-93541A7DD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207C274-DB9D-80BA-EB94-0D78CEF9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874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9C32FF-55E6-9DBA-8B35-CB437C00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92AA927-A028-C76D-FCAA-0B631314C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225CABF-B4F1-57BB-7552-2A8C8A8FF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E54DAF8-1C9B-4CAB-19D6-36E9E97BA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059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C731224-3081-985F-EFA4-A7552FF22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96900E2-6E29-D170-73D4-F928BAEA7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4C6FEAB-09B6-4A6F-A858-6EBB5D143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7601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E0FD1E-E4A7-DF66-C288-0966DB2FA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AE00BE2-42F2-2F7C-491C-911F0FBA5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C0279F8-CA9B-15A4-89DE-A26BA9BB4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585B378-2D50-9236-F013-D2DA79291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5E51901-AEAD-862F-BBF0-F1690A9E4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F73B1D0-39AA-D50F-651A-3C114071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839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B3E594-9176-AF26-1D0F-008ED558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B54E3D5-BA6A-B34F-866E-0EC82A9F62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DE02F2D-0C04-3B6E-B319-E0CF82E22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CB9B911-694E-48D6-5B9F-88EA89E4F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C2620FD-0D46-AD40-6DBB-4E2ED6C6D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87F6619-530B-E47A-2D52-51BAC324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8973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C357599-F61D-4AF0-6713-597141B25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42F89BE-E06F-2E87-A267-78260E451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4FDE396-D8C9-A375-10AB-6109303F41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90390-6BFA-40CC-933B-CB81464DA9DA}" type="datetimeFigureOut">
              <a:rPr lang="fi-FI" smtClean="0"/>
              <a:t>21.8.2025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43F5F06-ED72-FB7E-3C33-34A413961A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B4BB18-D276-0437-4F21-A03BE0FA1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EAAB2-EF9A-404C-A8B7-2191E29644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781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07F3C2-8374-AA08-285F-4B31564F66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Voiman ja liikkeen muutoksen yhteys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FEEF041-34BA-F5CB-41CF-0A09392281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0620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3C7044-21DE-8CEC-59D6-61A6957BC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Voimakuvioiden tulkintaa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6F7D0EE-AE4E-02D2-4980-C9E1AA57E6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67184"/>
            <a:ext cx="3962953" cy="2133898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B972F7D-98C4-88C3-BFC4-F192AE850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9" y="1668565"/>
            <a:ext cx="3905795" cy="219105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753992D-753F-0B8D-DD7C-ADA1D8CEC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8258" y="4088683"/>
            <a:ext cx="2753109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71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16EB88-9C72-99E5-E42E-B79C8DE9F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Esim</a:t>
            </a:r>
            <a:r>
              <a:rPr lang="fi-FI" dirty="0"/>
              <a:t> 2. nopeuden kuvaaja ja kokonaisvoima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701D072E-6F9B-031B-519C-93F3257E19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84424" y="1825627"/>
          <a:ext cx="9623152" cy="4351334"/>
        </p:xfrm>
        <a:graphic>
          <a:graphicData uri="http://schemas.openxmlformats.org/drawingml/2006/table">
            <a:tbl>
              <a:tblPr/>
              <a:tblGrid>
                <a:gridCol w="4811576">
                  <a:extLst>
                    <a:ext uri="{9D8B030D-6E8A-4147-A177-3AD203B41FA5}">
                      <a16:colId xmlns:a16="http://schemas.microsoft.com/office/drawing/2014/main" val="1350999784"/>
                    </a:ext>
                  </a:extLst>
                </a:gridCol>
                <a:gridCol w="4811576">
                  <a:extLst>
                    <a:ext uri="{9D8B030D-6E8A-4147-A177-3AD203B41FA5}">
                      <a16:colId xmlns:a16="http://schemas.microsoft.com/office/drawing/2014/main" val="3685810405"/>
                    </a:ext>
                  </a:extLst>
                </a:gridCol>
              </a:tblGrid>
              <a:tr h="334718">
                <a:tc>
                  <a:txBody>
                    <a:bodyPr/>
                    <a:lstStyle/>
                    <a:p>
                      <a:r>
                        <a:rPr lang="fi-FI" sz="1600" dirty="0"/>
                        <a:t>1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10,8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542314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2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10,3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5352337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 dirty="0"/>
                        <a:t>3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9,9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2733293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4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9,6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4941138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5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9,2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5434345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6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9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870704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7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8,7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274136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8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8,5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144809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9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8,3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1143789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10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8,1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917773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11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7,9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569652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12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7,8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5009027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fi-FI" sz="1600"/>
                        <a:t>13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/>
                        <a:t>7,6</a:t>
                      </a:r>
                    </a:p>
                  </a:txBody>
                  <a:tcPr marL="83680" marR="83680" marT="41840" marB="418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889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4744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495E9D-E272-6081-3AE1-7EE4069DE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5900D9-B2F6-3955-AF7E-7C27C426E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6-3 (maksimipisteet 6,7/7, kohdassa c on väärä vastaus) , 6-5, 6-6, 6-9, 6-12</a:t>
            </a:r>
          </a:p>
        </p:txBody>
      </p:sp>
    </p:spTree>
    <p:extLst>
      <p:ext uri="{BB962C8B-B14F-4D97-AF65-F5344CB8AC3E}">
        <p14:creationId xmlns:p14="http://schemas.microsoft.com/office/powerpoint/2010/main" val="892527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6440D3-3984-58DD-A8EC-6CB1FD70A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Labra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BF6268-A14E-E1CF-059F-6F37ED7BD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Negatiivinen kiihtyvyys</a:t>
            </a:r>
          </a:p>
          <a:p>
            <a:r>
              <a:rPr lang="fi-FI" dirty="0"/>
              <a:t>Tulosten tarkkuus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4069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2AD092-C08A-938B-A0DD-14E1176B6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Massan hitaus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31E87C-DFC8-CC16-423F-87EE0FD79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6008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997D40-A05B-CF37-0058-744D07B4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Liikkeen muuttuminen ja ulkoinen voima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A03E84-2E8D-7EF6-324D-8DA3B19EE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0056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6F263F-A14D-FF8E-9862-509EA8C2B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Newtonin toinen laki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10C316D7-0F60-707E-38B6-2663927AE8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i-FI" b="0" i="0" smtClean="0">
                        <a:latin typeface="Cambria Math" panose="02040503050406030204" pitchFamily="18" charset="0"/>
                      </a:rPr>
                      <m:t>Σ</m:t>
                    </m:r>
                    <m:acc>
                      <m:accPr>
                        <m:chr m:val="̅"/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i-FI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</m:acc>
                    <m:r>
                      <a:rPr lang="fi-FI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𝑚</m:t>
                    </m:r>
                    <m:acc>
                      <m:accPr>
                        <m:chr m:val="̅"/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fi-FI" dirty="0"/>
              </a:p>
            </p:txBody>
          </p:sp>
        </mc:Choice>
        <mc:Fallback xmlns="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10C316D7-0F60-707E-38B6-2663927AE8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8983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782BC2-5643-89BC-25AA-01682E58A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kokonaisvoima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5EBCF4A-BCA9-70F1-13CA-F835B8518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Voimien yhteisvaikutusta kutsutaan kokonaisvoimaksi</a:t>
            </a:r>
          </a:p>
        </p:txBody>
      </p:sp>
    </p:spTree>
    <p:extLst>
      <p:ext uri="{BB962C8B-B14F-4D97-AF65-F5344CB8AC3E}">
        <p14:creationId xmlns:p14="http://schemas.microsoft.com/office/powerpoint/2010/main" val="1072776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DD48BB7-94A1-25A6-1828-8942E7A47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voimakuviot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E74CDEB5-098D-11DB-4BC6-D5DB5AF72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349" y="1812925"/>
            <a:ext cx="3772702" cy="4351338"/>
          </a:xfrm>
        </p:spPr>
      </p:pic>
    </p:spTree>
    <p:extLst>
      <p:ext uri="{BB962C8B-B14F-4D97-AF65-F5344CB8AC3E}">
        <p14:creationId xmlns:p14="http://schemas.microsoft.com/office/powerpoint/2010/main" val="393613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0E1321-3B0D-E97F-D67D-B4B1F7C51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C1519C17-BE5C-B977-76F5-468DEDA59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2647" y="1825625"/>
            <a:ext cx="8186706" cy="4351338"/>
          </a:xfrm>
        </p:spPr>
      </p:pic>
    </p:spTree>
    <p:extLst>
      <p:ext uri="{BB962C8B-B14F-4D97-AF65-F5344CB8AC3E}">
        <p14:creationId xmlns:p14="http://schemas.microsoft.com/office/powerpoint/2010/main" val="21053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A3FD00-E8B1-B038-AAA3-097E542A4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9E6EE21A-1885-0A4F-1791-6FECC3560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736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86</Words>
  <Application>Microsoft Office PowerPoint</Application>
  <PresentationFormat>Laajakuva</PresentationFormat>
  <Paragraphs>41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Office-teema</vt:lpstr>
      <vt:lpstr>Voiman ja liikkeen muutoksen yhteys</vt:lpstr>
      <vt:lpstr>Labra</vt:lpstr>
      <vt:lpstr>Massan hitaus</vt:lpstr>
      <vt:lpstr>Liikkeen muuttuminen ja ulkoinen voima</vt:lpstr>
      <vt:lpstr>Newtonin toinen laki</vt:lpstr>
      <vt:lpstr>kokonaisvoima</vt:lpstr>
      <vt:lpstr>voimakuviot</vt:lpstr>
      <vt:lpstr>PowerPoint-esitys</vt:lpstr>
      <vt:lpstr>PowerPoint-esitys</vt:lpstr>
      <vt:lpstr>Voimakuvioiden tulkintaa</vt:lpstr>
      <vt:lpstr>Esim 2. nopeuden kuvaaja ja kokonaisvoima</vt:lpstr>
      <vt:lpstr>Tehtäviä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Voiman ja liikkeen muutoksen yhteys</dc:title>
  <dc:creator>Leppänen Riku Joonatan</dc:creator>
  <cp:lastModifiedBy>Leppänen Riku Joonatan</cp:lastModifiedBy>
  <cp:revision>4</cp:revision>
  <dcterms:created xsi:type="dcterms:W3CDTF">2022-08-24T08:59:11Z</dcterms:created>
  <dcterms:modified xsi:type="dcterms:W3CDTF">2025-08-21T13:02:16Z</dcterms:modified>
</cp:coreProperties>
</file>