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4" r:id="rId13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63" d="100"/>
          <a:sy n="63" d="100"/>
        </p:scale>
        <p:origin x="6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572C9C-43BE-C84D-870F-BDD4804D24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4D2BE9C3-E9B1-57AC-4DFE-6E24716942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470BCF8-746B-4D0A-9AD3-4FCFCFEE32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981752-1780-B8AD-D4A8-9B26EF531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90B357C-736E-709E-0D1F-47E207C11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597626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BAA38CE-1B6A-BDC5-EA9A-45EADC630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A8F1AB1-06FD-5AF1-28F8-21B79E0C92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5122574-8EBE-2B1E-04CE-D86EBAAFE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902C762-1C23-A704-D2D2-0B0C4EDB2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73DA256-F2FC-49D8-044D-96C9546A7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155377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D32A8E-10EE-5C0C-E881-6FA0FE772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022B696-18F5-E3BB-52C3-EA149862D6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73182E-8D20-9E59-330D-24415B3BE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83727E3-AD04-080A-D8B7-806CC2A8C5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E587B4-C3C7-9F0A-2E10-42C6F183DD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35327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41FF3DD-C7F2-8BBF-B550-59208A2754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8425047-275C-C2D1-ACE4-4DFCC1C60D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826E848-4F1F-945C-2E58-528F210742E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AA999D7-3E1F-89C7-52DB-E06441A4BF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125139F4-53AA-61E6-BEF8-599440494F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1C23099-E7DD-1292-77AF-83A1D0356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146989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F189E50-5B0E-B95A-C8FF-B227C381D0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8D7BDEF-0662-CBEA-7E37-AB0C1BB4E3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3F443DFA-DC9F-B9D1-AA6D-914AF26CD5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81C8F9D0-01D4-99BC-5206-3AD10C2E8A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8C09EF54-4C2C-7776-AFF5-3192094137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82DB2DCE-3A88-0231-86E3-55B7BE2A71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96E17405-2C4B-DA65-8088-93541A7DD7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6207C274-DB9D-80BA-EB94-0D78CEF92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68747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9C32FF-55E6-9DBA-8B35-CB437C0012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B92AA927-A028-C76D-FCAA-0B631314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C225CABF-B4F1-57BB-7552-2A8C8A8FF2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9E54DAF8-1C9B-4CAB-19D6-36E9E97BA7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64059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5C731224-3081-985F-EFA4-A7552FF22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E96900E2-6E29-D170-73D4-F928BAEA7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24C6FEAB-09B6-4A6F-A858-6EBB5D143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67601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6E0FD1E-E4A7-DF66-C288-0966DB2FA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AE00BE2-42F2-2F7C-491C-911F0FBA55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0C0279F8-CA9B-15A4-89DE-A26BA9BB4D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F585B378-2D50-9236-F013-D2DA792913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5E51901-AEAD-862F-BBF0-F1690A9E4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F73B1D0-39AA-D50F-651A-3C1140718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8390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8B3E594-9176-AF26-1D0F-008ED5588A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B54E3D5-BA6A-B34F-866E-0EC82A9F621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9DE02F2D-0C04-3B6E-B319-E0CF82E221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CB9B911-694E-48D6-5B9F-88EA89E4F4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EC2620FD-0D46-AD40-6DBB-4E2ED6C6D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087F6619-530B-E47A-2D52-51BAC324B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8973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635C0EB-D9CE-7188-3BF8-1DC2F84CBC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0A4D8C5-F0D4-10F5-2395-75E56D687F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CFBAD5E-9F84-5849-EE52-38DA8264C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FEAC6F6-D90C-AAE7-240C-8BFA1A5CD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639584A-0C7A-BE86-1F8C-90FC9E4FC3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182663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A3940AB0-1B67-3EF7-CAA8-FA6A331A1B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53F663A-4A15-77B4-5313-4BE12E35AA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F2E497F-576A-3D41-9DDE-2F35347E3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75739B1-1DDF-AB04-3B74-5CFBB5FE2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C61F381-FAFB-B9E9-563C-2C495CD20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1460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C357599-F61D-4AF0-6713-597141B25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B42F89BE-E06F-2E87-A267-78260E4515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FDE396-D8C9-A375-10AB-6109303F41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990390-6BFA-40CC-933B-CB81464DA9DA}" type="datetimeFigureOut">
              <a:rPr lang="fi-FI" smtClean="0"/>
              <a:t>28.8.2026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43F5F06-ED72-FB7E-3C33-34A413961A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3B4BB18-D276-0437-4F21-A03BE0FA1E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EAAB2-EF9A-404C-A8B7-2191E296448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77810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507F3C2-8374-AA08-285F-4B31564F66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Voiman ja liikkeen muutoksen yhteys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DFEEF041-34BA-F5CB-41CF-0A093922818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706201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F6440D3-3984-58DD-A8EC-6CB1FD70A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Labra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B5BF6268-A14E-E1CF-059F-6F37ED7BDE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Negatiivinen kiihtyvyys</a:t>
            </a:r>
          </a:p>
          <a:p>
            <a:r>
              <a:rPr lang="fi-FI" dirty="0"/>
              <a:t>Tulosten tarkkuus</a:t>
            </a:r>
          </a:p>
          <a:p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44069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42AD092-C08A-938B-A0DD-14E1176B6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Massan hitaus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331E87C-DFC8-CC16-423F-87EE0FD798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Suurempi massa vastustaa kiihtyvyyttä, eli saman kiihtyvyyden aikaansaamiseksi tarvitaan suurempi voima</a:t>
            </a:r>
          </a:p>
          <a:p>
            <a:r>
              <a:rPr lang="fi-FI" dirty="0"/>
              <a:t>Massan hitaus selittää myös miksi auton kääntyessä tuntuu kuin jokin voima vetäisi ulkokaarteeseen</a:t>
            </a:r>
          </a:p>
          <a:p>
            <a:r>
              <a:rPr lang="fi-FI" dirty="0"/>
              <a:t>Todellisuudessa on vain voima joka vetää sisäkaarretta kohti</a:t>
            </a:r>
          </a:p>
        </p:txBody>
      </p:sp>
    </p:spTree>
    <p:extLst>
      <p:ext uri="{BB962C8B-B14F-4D97-AF65-F5344CB8AC3E}">
        <p14:creationId xmlns:p14="http://schemas.microsoft.com/office/powerpoint/2010/main" val="18460087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5997D40-A05B-CF37-0058-744D07B4C3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Liikkeen muuttuminen ja ulkoinen voima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A03E84-2E8D-7EF6-324D-8DA3B19EE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Liikkeen muuttuminen vaatii ulkoisen voiman</a:t>
            </a:r>
          </a:p>
          <a:p>
            <a:r>
              <a:rPr lang="fi-FI" dirty="0"/>
              <a:t>Systeemin sisäiset voimat (esim. polttomoottorin aiheuttama vääntö) eivät aiheuta kiihtyvyyttä</a:t>
            </a:r>
          </a:p>
        </p:txBody>
      </p:sp>
    </p:spTree>
    <p:extLst>
      <p:ext uri="{BB962C8B-B14F-4D97-AF65-F5344CB8AC3E}">
        <p14:creationId xmlns:p14="http://schemas.microsoft.com/office/powerpoint/2010/main" val="4260056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36F263F-A14D-FF8E-9862-509EA8C2B6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Newtonin toinen laki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10C316D7-0F60-707E-38B6-2663927AE81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NII</m:t>
                    </m:r>
                    <m:r>
                      <a:rPr lang="fi-FI" b="0" i="0" smtClean="0">
                        <a:latin typeface="Cambria Math" panose="02040503050406030204" pitchFamily="18" charset="0"/>
                      </a:rPr>
                      <m:t>: </m:t>
                    </m:r>
                    <m:r>
                      <m:rPr>
                        <m:sty m:val="p"/>
                      </m:rPr>
                      <a:rPr lang="fi-FI" b="0" i="0" smtClean="0">
                        <a:latin typeface="Cambria Math" panose="02040503050406030204" pitchFamily="18" charset="0"/>
                      </a:rPr>
                      <m:t>Σ</m:t>
                    </m:r>
                    <m:acc>
                      <m:accPr>
                        <m:chr m:val="̅"/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m:rPr>
                            <m:sty m:val="p"/>
                          </m:rPr>
                          <a:rPr lang="fi-FI" b="0" i="0" smtClean="0">
                            <a:latin typeface="Cambria Math" panose="02040503050406030204" pitchFamily="18" charset="0"/>
                          </a:rPr>
                          <m:t>F</m:t>
                        </m:r>
                      </m:e>
                    </m:acc>
                    <m:r>
                      <a:rPr lang="fi-FI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fi-FI" b="0" i="1" smtClean="0">
                        <a:latin typeface="Cambria Math" panose="02040503050406030204" pitchFamily="18" charset="0"/>
                      </a:rPr>
                      <m:t>𝑚</m:t>
                    </m:r>
                    <m:acc>
                      <m:accPr>
                        <m:chr m:val="̅"/>
                        <m:ctrlPr>
                          <a:rPr lang="fi-FI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fi-FI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acc>
                  </m:oMath>
                </a14:m>
                <a:endParaRPr lang="fi-FI" dirty="0"/>
              </a:p>
            </p:txBody>
          </p:sp>
        </mc:Choice>
        <mc:Fallback>
          <p:sp>
            <p:nvSpPr>
              <p:cNvPr id="3" name="Sisällön paikkamerkki 2">
                <a:extLst>
                  <a:ext uri="{FF2B5EF4-FFF2-40B4-BE49-F238E27FC236}">
                    <a16:creationId xmlns:a16="http://schemas.microsoft.com/office/drawing/2014/main" id="{10C316D7-0F60-707E-38B6-2663927AE81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fi-FI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89834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4782BC2-5643-89BC-25AA-01682E58AD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kokonaisvoima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EBCF4A-BCA9-70F1-13CA-F835B8518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Voimien yhteisvaikutusta kutsutaan kokonaisvoimaksi</a:t>
            </a:r>
          </a:p>
          <a:p>
            <a:r>
              <a:rPr lang="fi-FI" dirty="0"/>
              <a:t>Kokonaisvoima aiheuttaa kiihtyvyyden</a:t>
            </a:r>
          </a:p>
          <a:p>
            <a:r>
              <a:rPr lang="fi-FI" dirty="0"/>
              <a:t>Kokonaisvoima saadaan vektorisummana</a:t>
            </a:r>
          </a:p>
        </p:txBody>
      </p:sp>
    </p:spTree>
    <p:extLst>
      <p:ext uri="{BB962C8B-B14F-4D97-AF65-F5344CB8AC3E}">
        <p14:creationId xmlns:p14="http://schemas.microsoft.com/office/powerpoint/2010/main" val="1072776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DD48BB7-94A1-25A6-1828-8942E7A47E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voimakuviot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842D5374-CBAC-BC4F-DA58-ABFD81C824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61181" y="1690688"/>
            <a:ext cx="483481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138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C0E1321-3B0D-E97F-D67D-B4B1F7C51C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Lasta vedetään vakionopeudella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1519C17-BE5C-B977-76F5-468DEDA59B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2647" y="1825625"/>
            <a:ext cx="8186706" cy="4351338"/>
          </a:xfrm>
        </p:spPr>
      </p:pic>
    </p:spTree>
    <p:extLst>
      <p:ext uri="{BB962C8B-B14F-4D97-AF65-F5344CB8AC3E}">
        <p14:creationId xmlns:p14="http://schemas.microsoft.com/office/powerpoint/2010/main" val="210535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0A3FD00-E8B1-B038-AAA3-097E542A4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4" name="Sisällön paikkamerkki 3">
            <a:extLst>
              <a:ext uri="{FF2B5EF4-FFF2-40B4-BE49-F238E27FC236}">
                <a16:creationId xmlns:a16="http://schemas.microsoft.com/office/drawing/2014/main" id="{DF43B75B-2A38-734A-26E1-B891948525F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805305"/>
            <a:ext cx="625504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361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3C7044-21DE-8CEC-59D6-61A6957BC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Voimakuvioiden tulkintaa</a:t>
            </a:r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6F7D0EE-AE4E-02D2-4980-C9E1AA57E68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567184"/>
            <a:ext cx="3962953" cy="2133898"/>
          </a:xfrm>
        </p:spPr>
      </p:pic>
      <p:pic>
        <p:nvPicPr>
          <p:cNvPr id="7" name="Kuva 6">
            <a:extLst>
              <a:ext uri="{FF2B5EF4-FFF2-40B4-BE49-F238E27FC236}">
                <a16:creationId xmlns:a16="http://schemas.microsoft.com/office/drawing/2014/main" id="{5B972F7D-98C4-88C3-BFC4-F192AE850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4579" y="1668565"/>
            <a:ext cx="3905795" cy="2191056"/>
          </a:xfrm>
          <a:prstGeom prst="rect">
            <a:avLst/>
          </a:prstGeom>
        </p:spPr>
      </p:pic>
      <p:pic>
        <p:nvPicPr>
          <p:cNvPr id="9" name="Kuva 8">
            <a:extLst>
              <a:ext uri="{FF2B5EF4-FFF2-40B4-BE49-F238E27FC236}">
                <a16:creationId xmlns:a16="http://schemas.microsoft.com/office/drawing/2014/main" id="{2753992D-753F-0B8D-DD7C-ADA1D8CEC7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8258" y="4088683"/>
            <a:ext cx="2753109" cy="220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8710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E16EB88-9C72-99E5-E42E-B79C8DE9F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 err="1"/>
              <a:t>Esim</a:t>
            </a:r>
            <a:r>
              <a:rPr lang="fi-FI" dirty="0"/>
              <a:t> 2. nopeuden kuvaaja ja kokonaisvoima</a:t>
            </a:r>
          </a:p>
        </p:txBody>
      </p:sp>
      <p:graphicFrame>
        <p:nvGraphicFramePr>
          <p:cNvPr id="4" name="Sisällön paikkamerkki 3">
            <a:extLst>
              <a:ext uri="{FF2B5EF4-FFF2-40B4-BE49-F238E27FC236}">
                <a16:creationId xmlns:a16="http://schemas.microsoft.com/office/drawing/2014/main" id="{701D072E-6F9B-031B-519C-93F3257E19A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284424" y="1825627"/>
          <a:ext cx="9623152" cy="4351334"/>
        </p:xfrm>
        <a:graphic>
          <a:graphicData uri="http://schemas.openxmlformats.org/drawingml/2006/table">
            <a:tbl>
              <a:tblPr/>
              <a:tblGrid>
                <a:gridCol w="4811576">
                  <a:extLst>
                    <a:ext uri="{9D8B030D-6E8A-4147-A177-3AD203B41FA5}">
                      <a16:colId xmlns:a16="http://schemas.microsoft.com/office/drawing/2014/main" val="1350999784"/>
                    </a:ext>
                  </a:extLst>
                </a:gridCol>
                <a:gridCol w="4811576">
                  <a:extLst>
                    <a:ext uri="{9D8B030D-6E8A-4147-A177-3AD203B41FA5}">
                      <a16:colId xmlns:a16="http://schemas.microsoft.com/office/drawing/2014/main" val="3685810405"/>
                    </a:ext>
                  </a:extLst>
                </a:gridCol>
              </a:tblGrid>
              <a:tr h="334718">
                <a:tc>
                  <a:txBody>
                    <a:bodyPr/>
                    <a:lstStyle/>
                    <a:p>
                      <a:r>
                        <a:rPr lang="fi-FI" sz="1600" dirty="0"/>
                        <a:t>1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10,8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154231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2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10,3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15352337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 dirty="0"/>
                        <a:t>3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9,9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72733293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4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9,6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4941138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5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9,2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434345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6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9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4870704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7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8,7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2274136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8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8,5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814480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9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8,3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71143789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10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8,1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917773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11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7,9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7569652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12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/>
                        <a:t>7,8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5009027"/>
                  </a:ext>
                </a:extLst>
              </a:tr>
              <a:tr h="334718">
                <a:tc>
                  <a:txBody>
                    <a:bodyPr/>
                    <a:lstStyle/>
                    <a:p>
                      <a:r>
                        <a:rPr lang="fi-FI" sz="1600"/>
                        <a:t>13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fi-FI" sz="1600" dirty="0"/>
                        <a:t>7,6</a:t>
                      </a:r>
                    </a:p>
                  </a:txBody>
                  <a:tcPr marL="83680" marR="83680" marT="41840" marB="4184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32889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4744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B495E9D-E272-6081-3AE1-7EE4069DE1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Tehtäviä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075900D9-B2F6-3955-AF7E-7C27C426E5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i-FI" dirty="0"/>
              <a:t>6-3, 6-5, 6-6, 6-9, 6-12</a:t>
            </a:r>
          </a:p>
        </p:txBody>
      </p:sp>
    </p:spTree>
    <p:extLst>
      <p:ext uri="{BB962C8B-B14F-4D97-AF65-F5344CB8AC3E}">
        <p14:creationId xmlns:p14="http://schemas.microsoft.com/office/powerpoint/2010/main" val="8925279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138</Words>
  <Application>Microsoft Office PowerPoint</Application>
  <PresentationFormat>Laajakuva</PresentationFormat>
  <Paragraphs>49</Paragraphs>
  <Slides>12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Cambria Math</vt:lpstr>
      <vt:lpstr>Office-teema</vt:lpstr>
      <vt:lpstr>Voiman ja liikkeen muutoksen yhteys</vt:lpstr>
      <vt:lpstr>Labra</vt:lpstr>
      <vt:lpstr>Massan hitaus</vt:lpstr>
      <vt:lpstr>Liikkeen muuttuminen ja ulkoinen voima</vt:lpstr>
      <vt:lpstr>Newtonin toinen laki</vt:lpstr>
      <vt:lpstr>kokonaisvoima</vt:lpstr>
      <vt:lpstr>voimakuviot</vt:lpstr>
      <vt:lpstr>Lasta vedetään vakionopeudella</vt:lpstr>
      <vt:lpstr>PowerPoint-esitys</vt:lpstr>
      <vt:lpstr>Voimakuvioiden tulkintaa</vt:lpstr>
      <vt:lpstr>Esim 2. nopeuden kuvaaja ja kokonaisvoima</vt:lpstr>
      <vt:lpstr>Tehtäviä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Voiman ja liikkeen muutoksen yhteys</dc:title>
  <dc:creator>Leppänen Riku Joonatan</dc:creator>
  <cp:lastModifiedBy>Leppänen Riku Joonatan</cp:lastModifiedBy>
  <cp:revision>6</cp:revision>
  <dcterms:created xsi:type="dcterms:W3CDTF">2022-08-24T08:59:11Z</dcterms:created>
  <dcterms:modified xsi:type="dcterms:W3CDTF">2026-08-28T10:29:57Z</dcterms:modified>
</cp:coreProperties>
</file>