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4D49BF-1624-4A96-A272-67F32C4D07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A88575B-A43B-4778-B999-1CDA0D7312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C91F8EF-C9EB-4E6B-828E-DF3BECBDF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E3EEF-A2A0-4E34-B82E-D1D7D43396C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13F6EB-F2C5-468A-9793-0DCE158BF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16F5B46-545A-41C1-A98F-04E0E1B79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F45F2-6192-4657-8333-2EE32BA77A5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7875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B17B13-654E-4A71-85BA-BA829EBA8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8BF9AB2-0DA1-400F-A642-2110928E4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01B7B84-1DC3-4539-97FA-32AAEF724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E3EEF-A2A0-4E34-B82E-D1D7D43396C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3DACF26-689A-44D0-AFC1-FFC28850C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774118-0049-490A-9C89-19C45D5EE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F45F2-6192-4657-8333-2EE32BA77A5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0888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B702D9-C38D-408A-93D5-ABCAA4E2E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D8A64A5-8497-4046-9987-041DEE0601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0487734-C4C0-4A79-9EB2-37EB08016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E3EEF-A2A0-4E34-B82E-D1D7D43396C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1D3F034-B5F7-4EF1-A657-AF932E68F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79F685C-EF0D-47CE-8FE4-835B652AB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F45F2-6192-4657-8333-2EE32BA77A5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4037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F37E270-55E3-4F54-85F5-FAF6D5A15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0374520-0C70-46CF-B9FF-7B8FB3A5F4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E00DE89-EA8E-4FBA-B91D-5800141C1A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0453023-6927-4BFF-B123-EB66A5A61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E3EEF-A2A0-4E34-B82E-D1D7D43396C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600B42A-F35B-4287-AF0A-F3F0A4150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074FC69-22D0-41DE-AB98-5941EF402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F45F2-6192-4657-8333-2EE32BA77A5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207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275BCE2-8E72-459A-8077-A69766108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C922BDA-F74F-4972-B663-23F306147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E59BE39-A658-418E-94F3-5D55129996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45B6FA3-9E49-40ED-B293-618558875F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0B2F849-CE09-4B6F-A917-11F132A42E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225D314-BB6C-47A5-803F-72654CF68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E3EEF-A2A0-4E34-B82E-D1D7D43396C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6F99E24C-BD6C-4943-80CB-478E5663D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7DD54EA6-9AD5-40D4-9074-D48488A54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F45F2-6192-4657-8333-2EE32BA77A5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3522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5C0E20-8782-4295-9516-14B33F7E3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940BA25-3851-447A-AD53-A6B62CD3D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E3EEF-A2A0-4E34-B82E-D1D7D43396C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642C42B-0D45-4A7E-9C6B-500522EF8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6CE087A-8E4F-4C26-8261-5F41FF871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F45F2-6192-4657-8333-2EE32BA77A5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14061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388F3E4-2D46-4707-BB2A-4AA9DD3CE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E3EEF-A2A0-4E34-B82E-D1D7D43396C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A3A60627-E7D7-4C2D-83E3-63D334E9E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D3ED0CC-1B0A-4B81-8A58-625E6E7D5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F45F2-6192-4657-8333-2EE32BA77A5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0996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3AD703-9673-4025-A880-E1D73384A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0048075-E220-4FF7-B7F7-6EB335B5D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A3A63C0-4350-4694-9AE2-E973538F0A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D8E5991-D026-4D08-86F9-30344ED31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E3EEF-A2A0-4E34-B82E-D1D7D43396C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60E8909-D2B5-4DEB-B3BF-453BD6215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47C6539-5AD0-429A-A452-0F74E8892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F45F2-6192-4657-8333-2EE32BA77A5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36574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351E5CC-C109-448F-B2AC-FE83F37BC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67B4891-5837-492A-9265-FAA6284956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4F7135B-EF6F-45BC-82CB-F7F015A9FD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EB04D76-0614-4D1A-A636-EBBE38B3E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E3EEF-A2A0-4E34-B82E-D1D7D43396C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23E2672-82F0-4F9D-AFBD-042B7557C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436645E-54A7-4E80-AD29-95AF08095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F45F2-6192-4657-8333-2EE32BA77A5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5710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616D97-9683-4935-BDA9-CE1787C1A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A52E82E9-77C8-4008-8554-58A71F4626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F693DFF-AAC3-487E-B90D-FE1A39A5C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E3EEF-A2A0-4E34-B82E-D1D7D43396C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7B7C172-DB67-4016-8BC3-763E4C7AD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21AA7F4-B864-4D12-87D6-C7A50ED37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F45F2-6192-4657-8333-2EE32BA77A5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52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8562D588-A294-4750-B966-1595EDE406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48C8B21-7284-4590-BDE3-5C33EB4514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5379ADD-201F-4941-BD68-484F39B0E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E3EEF-A2A0-4E34-B82E-D1D7D43396C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07A2467-BB2A-41B7-8995-B8ED03E65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272A5D-F38A-4EA4-B59E-66DD0E767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F45F2-6192-4657-8333-2EE32BA77A5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4182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6CC0730-5390-431A-B82A-ADA68264D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253F86B-BC45-4CA0-B8F1-C9F584516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57AB4BC-FBF4-4413-A318-1F4B9742B4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E3EEF-A2A0-4E34-B82E-D1D7D43396C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2E0EA64-67EB-4059-B043-DCAF4FAB3C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97CB62B-CB60-42F3-AC01-8AC08D7ED3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F45F2-6192-4657-8333-2EE32BA77A5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4475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ECF247-2E9F-432D-89E4-A970D36EFF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Noste ja väliaineen vastus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4C5CF9A-6113-4E8C-B544-15DB598BB0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034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089530-5B95-514E-411D-9832B0EF0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Hydrostaattinen paine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820DD4A-F0FC-D6CF-021B-6B09A5FB81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Suuruus riippuu väliaineen tiheydestä, kuinka syvällä ollaan, putoamiskiihtyvyys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20263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98609F-C7B8-46B8-958A-359EC42D6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Noste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47B9964-D54C-45BE-B20B-1E0FEB07E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Kuinka voimakkaasti neste työntää kappaletta ylöspäin</a:t>
            </a:r>
          </a:p>
          <a:p>
            <a:r>
              <a:rPr lang="fi-FI" dirty="0"/>
              <a:t>Riippuu nesteen tiheydestä ja siitä kuinka paljon nestettä syrjäytetään eli pinnan alaisen osan tilavuudesta</a:t>
            </a:r>
          </a:p>
          <a:p>
            <a:r>
              <a:rPr lang="fi-FI" dirty="0"/>
              <a:t>Suurus on yhtä suuri kuin syrjäytetyn nestemäärän paino</a:t>
            </a:r>
          </a:p>
        </p:txBody>
      </p:sp>
    </p:spTree>
    <p:extLst>
      <p:ext uri="{BB962C8B-B14F-4D97-AF65-F5344CB8AC3E}">
        <p14:creationId xmlns:p14="http://schemas.microsoft.com/office/powerpoint/2010/main" val="2756079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F24FB0-C9E9-40C5-AD29-7D628446C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Arkhimedeen laki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3335B9-D12D-4F1C-8AF4-3939EB08F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Kappaleen ollessa väliaineessa, siihen kohdistuvan nosteen suuruus on yhtä suuri kuin kappaleen syrjäyttämän väliaineen paino</a:t>
            </a:r>
          </a:p>
          <a:p>
            <a:r>
              <a:rPr lang="fi-FI" dirty="0"/>
              <a:t>Matemaattisesti</a:t>
            </a:r>
          </a:p>
          <a:p>
            <a:r>
              <a:rPr lang="fi-FI" dirty="0"/>
              <a:t>N=</a:t>
            </a:r>
            <a:r>
              <a:rPr lang="fi-FI" dirty="0" err="1"/>
              <a:t>ρgV</a:t>
            </a:r>
            <a:r>
              <a:rPr lang="fi-FI" dirty="0"/>
              <a:t>, missä</a:t>
            </a:r>
          </a:p>
          <a:p>
            <a:r>
              <a:rPr lang="el-GR" dirty="0"/>
              <a:t>ρ</a:t>
            </a:r>
            <a:r>
              <a:rPr lang="fi-FI" dirty="0"/>
              <a:t> on nesteen tai kaasun tiheys</a:t>
            </a:r>
          </a:p>
          <a:p>
            <a:r>
              <a:rPr lang="fi-FI" dirty="0"/>
              <a:t>g on putoamiskiihtyvyys</a:t>
            </a:r>
          </a:p>
          <a:p>
            <a:r>
              <a:rPr lang="fi-FI" dirty="0"/>
              <a:t>V on pinnan alapuolella olevan osan tilavuus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03928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025EFE-7EA2-40BC-936F-EB158BA2C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Mistä noste johtuu?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7B447F2-B09D-4361-8F46-6CD5742F4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Noste johtuu hydrostaattisen paineen erosta kappaleen yläpinnan ja alapinnan välillä</a:t>
            </a:r>
          </a:p>
        </p:txBody>
      </p:sp>
    </p:spTree>
    <p:extLst>
      <p:ext uri="{BB962C8B-B14F-4D97-AF65-F5344CB8AC3E}">
        <p14:creationId xmlns:p14="http://schemas.microsoft.com/office/powerpoint/2010/main" val="3097985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B6046E4-463B-4C2F-A0C5-2C93D5B00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Väliaineen vastus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B99FE3A-76B5-4F3F-91E2-142FCE868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Mitä väliaineen vastuksella tarkoitetaan?</a:t>
            </a:r>
          </a:p>
          <a:p>
            <a:r>
              <a:rPr lang="fi-FI" dirty="0"/>
              <a:t>Väliaine vastustaa liikettä, on aina päinvastaiseen suuntaan kuin liike</a:t>
            </a:r>
          </a:p>
          <a:p>
            <a:r>
              <a:rPr lang="fi-FI" dirty="0"/>
              <a:t>Missä tilanteissa väliaineen vastus havaitaan?</a:t>
            </a:r>
          </a:p>
          <a:p>
            <a:r>
              <a:rPr lang="fi-FI" dirty="0"/>
              <a:t>Veden alla nyrkkeily, ilmanvastus</a:t>
            </a:r>
          </a:p>
        </p:txBody>
      </p:sp>
    </p:spTree>
    <p:extLst>
      <p:ext uri="{BB962C8B-B14F-4D97-AF65-F5344CB8AC3E}">
        <p14:creationId xmlns:p14="http://schemas.microsoft.com/office/powerpoint/2010/main" val="227189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DCB614-ECC8-44A9-AFAB-839D6F476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Väliaineen vastus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388293D-8A5A-4BBA-94C3-5730DA3AE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Miten väliaineen vastus riippuu nopeudesta?</a:t>
            </a:r>
          </a:p>
          <a:p>
            <a:r>
              <a:rPr lang="fi-FI" dirty="0"/>
              <a:t>Väliaineen vastus kasvaa noin nopeuden neliöön</a:t>
            </a:r>
          </a:p>
          <a:p>
            <a:r>
              <a:rPr lang="fi-FI" dirty="0"/>
              <a:t>Mistä muista seikoista väliaineen vastus johtuu?</a:t>
            </a:r>
          </a:p>
          <a:p>
            <a:r>
              <a:rPr lang="fi-FI" dirty="0"/>
              <a:t>Väliaineen tiheys, kappaleen muoto, poikkipinta-ala</a:t>
            </a:r>
          </a:p>
        </p:txBody>
      </p:sp>
    </p:spTree>
    <p:extLst>
      <p:ext uri="{BB962C8B-B14F-4D97-AF65-F5344CB8AC3E}">
        <p14:creationId xmlns:p14="http://schemas.microsoft.com/office/powerpoint/2010/main" val="1327983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D97D22-559F-4DBC-B690-CBAEFD465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9F0EA59-2F2B-4E32-B6DF-028039468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9-2, 9-4, 9-6, 9-7</a:t>
            </a:r>
            <a:r>
              <a:rPr lang="fi-FI"/>
              <a:t>, 9-10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880499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165</Words>
  <Application>Microsoft Office PowerPoint</Application>
  <PresentationFormat>Laajakuva</PresentationFormat>
  <Paragraphs>28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Office-teema</vt:lpstr>
      <vt:lpstr>Noste ja väliaineen vastus</vt:lpstr>
      <vt:lpstr>Hydrostaattinen paine</vt:lpstr>
      <vt:lpstr>Noste</vt:lpstr>
      <vt:lpstr>Arkhimedeen laki</vt:lpstr>
      <vt:lpstr>Mistä noste johtuu?</vt:lpstr>
      <vt:lpstr>Väliaineen vastus</vt:lpstr>
      <vt:lpstr>Väliaineen vastus</vt:lpstr>
      <vt:lpstr>Tehtäviä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Noste ja väliaineen vastus</dc:title>
  <dc:creator>User</dc:creator>
  <cp:lastModifiedBy>Leppänen Riku Joonatan</cp:lastModifiedBy>
  <cp:revision>7</cp:revision>
  <dcterms:created xsi:type="dcterms:W3CDTF">2018-10-29T06:51:35Z</dcterms:created>
  <dcterms:modified xsi:type="dcterms:W3CDTF">2026-09-09T11:43:16Z</dcterms:modified>
</cp:coreProperties>
</file>