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7A1D04-6641-5821-0FE1-FF4318C3E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83F6518-8416-B472-79A9-93876DA19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0AA155-822A-B487-F218-6EF4AEED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39DB82-17CE-42B6-C81D-4DACF1C07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655B85-D40D-C826-BA22-F94039444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466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7FE98C-1A21-9738-07D1-68C87D9E0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F77F2A-3CB7-2A82-1B00-34F4F106D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C1D6EC-A140-39E4-C7B5-F102A2A76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1F37DD-3C6D-4BB2-D6F2-B7FE32F9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D80EAA-C47E-6CDE-364E-879236C3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404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93405D4-49D2-0D05-5858-7B23D34E3E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59C9957-59AB-4814-AFE0-21D413E2C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4B7492-B0C1-DDD1-35A9-FEA9B4A9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D7CDD9-313A-D241-61F4-A5A75DA3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3E85B3-A581-FBC0-359D-2D1E0F21A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39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4C1942-8C03-730C-1368-599889DBD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6446EB-6623-745B-19AD-4F47A71A6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26AA-9796-624F-A4D8-07E04269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4C51C5-1478-AF43-FB5A-AE3D46BB5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EDEDDC-C94D-1A1C-09F5-4C15421C0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07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FAD995-3EAB-BBDA-F532-D383B4C6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B7094A-2880-F2EA-01EA-2171D24FC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1E9514-0090-22FD-D114-298FE0B2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AED601-22CC-C19F-8D38-0A2CD24A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6CC852-E3E3-7BE9-0E53-E1E97B99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37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D8EFFB-CD87-1E81-D8F5-8D339E5C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C69E09-F36E-B77D-D75E-DA865AE44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D8A9E2D-3FA3-5DE4-952A-447343583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197CF93-6959-48BF-EB73-C379B8FC5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3C748E-A7A8-72E1-5207-AD289051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37062E-01CC-AA0C-3A3C-7BC2502F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17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315784-1846-8AA7-6452-B418576D2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EF1CEF-672D-484E-8FE4-E280FDCF2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248265-D922-70E5-73A1-B36B9237E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44BD93C-65E7-3FF9-4460-69DB95B08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803A625-2EFD-2562-7B94-DBDC8E4AB0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47DAFD-CE0A-C049-0165-5995B5D3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DC72B8E-06E7-0E66-C908-87EA04A0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C494FD6-1D8A-7BDE-9022-BFA2C7F9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49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392FE0-5A20-2481-7EF6-2F6D02175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A06880D-7D5A-F45A-BDF1-6BFDE39F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A66AACE-2456-5078-992C-227EEC5A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DAA069F-4891-C10C-4D70-31F5DE937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551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CEAB854-9537-3880-9401-9FA4DEEB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D27E44-5E82-ED80-8A80-0678E68BC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E416D02-DBFD-6E48-D49E-8C2EC8ACB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5B33B9-4F6E-647C-CD5C-66604C49B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EE1C6A-966A-8DDD-47F5-AF2ABFDA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3702D5-002C-98FC-3CA6-D358F5240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9A28D4-0ABA-C952-56E2-560812CD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CC1929D-4031-F0CA-AD67-4713D28E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9D7B14-0D5E-97B7-6964-7AF830E4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10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4AAD63-43E8-C27A-A653-99F7A5AC0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EF7FB7C-97AE-294C-9DF4-B8A4A5A88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9D74BF2-677B-6DA5-8BEE-89E0721A1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EC1EE40-2DE0-7D83-7B21-A9429C032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5A83F9-752F-E6F6-183B-1927EC1D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87079B-B024-BA01-F8CC-F55F04E7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244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8E4BF09-0136-271F-1097-89A93027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25B07D-4024-E414-E2A0-C7DD52EC0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0B6EA4-F120-D777-6711-CF67605A2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C1D512-ED0B-4B5B-870C-E04590266ED6}" type="datetimeFigureOut">
              <a:rPr lang="fi-FI" smtClean="0"/>
              <a:t>19.12.2024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25C8BB-095C-FB58-B0DF-B39A8A412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846339-8955-B510-4393-A7A445207B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0992C1-8F41-4E15-BBDE-CF5E298F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65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72926B-77EC-4D3A-F07E-EA77125BDA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Miksi hiukkaskiihdytin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F7697D-5A45-8814-A4EC-49590261A1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720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68BEEF-3F7E-F1DF-B17B-45E79BBDF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Parinmuodostus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8AF7A-9475-1B1E-A29A-8E5235AA8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Fotonin energia </a:t>
            </a:r>
          </a:p>
        </p:txBody>
      </p:sp>
    </p:spTree>
    <p:extLst>
      <p:ext uri="{BB962C8B-B14F-4D97-AF65-F5344CB8AC3E}">
        <p14:creationId xmlns:p14="http://schemas.microsoft.com/office/powerpoint/2010/main" val="307995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0E713-E269-5A6C-BB18-FA44B143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Suuri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2C92CD-A39B-E8F0-5BA9-78CF788FE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76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117E17-FF74-BD6A-0487-5F6A8CD16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Standardimalli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C5C45D-7F95-2E74-B75A-0C8BEC7A2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Fermionit</a:t>
            </a:r>
            <a:endParaRPr lang="fi-FI" dirty="0"/>
          </a:p>
          <a:p>
            <a:pPr lvl="1"/>
            <a:r>
              <a:rPr lang="fi-FI" dirty="0"/>
              <a:t>Kvarkit:</a:t>
            </a:r>
          </a:p>
          <a:p>
            <a:pPr lvl="2"/>
            <a:r>
              <a:rPr lang="fi-FI" dirty="0"/>
              <a:t>Ylös</a:t>
            </a:r>
          </a:p>
          <a:p>
            <a:pPr lvl="2"/>
            <a:r>
              <a:rPr lang="fi-FI" dirty="0"/>
              <a:t>Alas</a:t>
            </a:r>
          </a:p>
          <a:p>
            <a:pPr lvl="2"/>
            <a:r>
              <a:rPr lang="fi-FI" dirty="0"/>
              <a:t>Outo</a:t>
            </a:r>
          </a:p>
          <a:p>
            <a:pPr lvl="2"/>
            <a:r>
              <a:rPr lang="fi-FI" dirty="0"/>
              <a:t>Lumo</a:t>
            </a:r>
          </a:p>
          <a:p>
            <a:pPr lvl="2"/>
            <a:r>
              <a:rPr lang="fi-FI" dirty="0"/>
              <a:t>Huippu </a:t>
            </a:r>
          </a:p>
          <a:p>
            <a:pPr lvl="2"/>
            <a:r>
              <a:rPr lang="fi-FI" dirty="0"/>
              <a:t>pohja</a:t>
            </a:r>
          </a:p>
          <a:p>
            <a:pPr lvl="1"/>
            <a:r>
              <a:rPr lang="fi-FI" dirty="0"/>
              <a:t>Leptonit:</a:t>
            </a:r>
          </a:p>
          <a:p>
            <a:pPr lvl="2"/>
            <a:r>
              <a:rPr lang="fi-FI" dirty="0"/>
              <a:t>Elektroni</a:t>
            </a:r>
          </a:p>
          <a:p>
            <a:pPr lvl="2"/>
            <a:r>
              <a:rPr lang="fi-FI" dirty="0"/>
              <a:t>Elektronin neutriino</a:t>
            </a:r>
          </a:p>
          <a:p>
            <a:pPr lvl="2"/>
            <a:r>
              <a:rPr lang="fi-FI" dirty="0" err="1"/>
              <a:t>Myoni</a:t>
            </a:r>
            <a:endParaRPr lang="fi-FI" dirty="0"/>
          </a:p>
          <a:p>
            <a:pPr lvl="2"/>
            <a:r>
              <a:rPr lang="fi-FI" dirty="0" err="1"/>
              <a:t>Myonin</a:t>
            </a:r>
            <a:r>
              <a:rPr lang="fi-FI" dirty="0"/>
              <a:t> neutriino</a:t>
            </a:r>
          </a:p>
          <a:p>
            <a:pPr lvl="2"/>
            <a:r>
              <a:rPr lang="fi-FI" dirty="0"/>
              <a:t>Tau</a:t>
            </a:r>
          </a:p>
          <a:p>
            <a:pPr lvl="2"/>
            <a:r>
              <a:rPr lang="fi-FI" dirty="0"/>
              <a:t>Taun neutriino</a:t>
            </a:r>
          </a:p>
        </p:txBody>
      </p:sp>
    </p:spTree>
    <p:extLst>
      <p:ext uri="{BB962C8B-B14F-4D97-AF65-F5344CB8AC3E}">
        <p14:creationId xmlns:p14="http://schemas.microsoft.com/office/powerpoint/2010/main" val="955837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FF7432-643A-0A76-1E53-CEF597AC1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D24EB4-4182-2950-56F0-1E8DA9D5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Bosonit:</a:t>
            </a:r>
          </a:p>
          <a:p>
            <a:pPr lvl="1"/>
            <a:r>
              <a:rPr lang="fi-FI" dirty="0"/>
              <a:t>Mittabosonit (voimat)</a:t>
            </a:r>
          </a:p>
          <a:p>
            <a:pPr lvl="2"/>
            <a:r>
              <a:rPr lang="fi-FI" dirty="0" err="1"/>
              <a:t>Smg</a:t>
            </a:r>
            <a:r>
              <a:rPr lang="fi-FI" dirty="0"/>
              <a:t> fotoni</a:t>
            </a:r>
          </a:p>
          <a:p>
            <a:pPr lvl="2"/>
            <a:r>
              <a:rPr lang="fi-FI" dirty="0"/>
              <a:t>Heikko W+, W- ja Z-bosonit</a:t>
            </a:r>
          </a:p>
          <a:p>
            <a:pPr lvl="2"/>
            <a:r>
              <a:rPr lang="fi-FI" dirty="0"/>
              <a:t>Vahva gluoni</a:t>
            </a:r>
          </a:p>
          <a:p>
            <a:pPr lvl="2"/>
            <a:r>
              <a:rPr lang="fi-FI" dirty="0"/>
              <a:t>(gravitaatio) </a:t>
            </a:r>
            <a:r>
              <a:rPr lang="fi-FI" dirty="0" err="1"/>
              <a:t>gravitoni</a:t>
            </a:r>
            <a:endParaRPr lang="fi-FI" dirty="0"/>
          </a:p>
          <a:p>
            <a:pPr lvl="1"/>
            <a:r>
              <a:rPr lang="fi-FI" dirty="0"/>
              <a:t>skalaaribosoni</a:t>
            </a:r>
          </a:p>
          <a:p>
            <a:pPr lvl="2"/>
            <a:r>
              <a:rPr lang="fi-FI" dirty="0" err="1"/>
              <a:t>Higgsin</a:t>
            </a:r>
            <a:r>
              <a:rPr lang="fi-FI" dirty="0"/>
              <a:t> bosoni</a:t>
            </a:r>
          </a:p>
        </p:txBody>
      </p:sp>
    </p:spTree>
    <p:extLst>
      <p:ext uri="{BB962C8B-B14F-4D97-AF65-F5344CB8AC3E}">
        <p14:creationId xmlns:p14="http://schemas.microsoft.com/office/powerpoint/2010/main" val="209716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3D674-2E23-787A-3F04-5F9AE694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Hiukkasten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4B29E7-FAED-ACB3-48D3-E7F0A685D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Varatut hiukkaset</a:t>
            </a:r>
          </a:p>
          <a:p>
            <a:r>
              <a:rPr lang="fi-FI" dirty="0"/>
              <a:t>Sähkökenttä ja magneettikenttä</a:t>
            </a:r>
          </a:p>
          <a:p>
            <a:r>
              <a:rPr lang="fi-FI" dirty="0"/>
              <a:t>Piirretään hiukkasen rata</a:t>
            </a:r>
          </a:p>
          <a:p>
            <a:r>
              <a:rPr lang="fi-FI" dirty="0"/>
              <a:t>Massa, nopeus, varaus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000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7FEA81-9A72-4F6C-AD3A-DBD8378DE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Hiukkasten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B8C439-21C4-74DC-A7E0-514629601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Kalorimetrit</a:t>
            </a:r>
          </a:p>
          <a:p>
            <a:r>
              <a:rPr lang="fi-FI" dirty="0"/>
              <a:t>Mittaa hiukkasen liike-energiaa</a:t>
            </a:r>
          </a:p>
          <a:p>
            <a:r>
              <a:rPr lang="fi-FI" dirty="0"/>
              <a:t>Lämpötilan muutos</a:t>
            </a:r>
          </a:p>
          <a:p>
            <a:r>
              <a:rPr lang="fi-FI" dirty="0"/>
              <a:t>Ionisointisyvyys</a:t>
            </a:r>
          </a:p>
          <a:p>
            <a:r>
              <a:rPr lang="fi-FI" dirty="0"/>
              <a:t>-&gt; nopeus</a:t>
            </a:r>
          </a:p>
          <a:p>
            <a:endParaRPr lang="fi-FI" dirty="0"/>
          </a:p>
          <a:p>
            <a:r>
              <a:rPr lang="fi-FI"/>
              <a:t>Neutriinojen havainnointi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700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467192-26B5-091F-6A6F-EA7D7AB6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Hiukkasten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B8006C-0F72-E120-5949-4DA9B4637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Nopeusmittarit</a:t>
            </a:r>
          </a:p>
          <a:p>
            <a:r>
              <a:rPr lang="fi-FI" dirty="0"/>
              <a:t>Matka-aika</a:t>
            </a:r>
          </a:p>
          <a:p>
            <a:endParaRPr lang="fi-FI" dirty="0"/>
          </a:p>
          <a:p>
            <a:r>
              <a:rPr lang="fi-FI" dirty="0"/>
              <a:t>Ionisointisyvyys</a:t>
            </a:r>
          </a:p>
          <a:p>
            <a:endParaRPr lang="fi-FI" dirty="0"/>
          </a:p>
          <a:p>
            <a:r>
              <a:rPr lang="fi-FI" dirty="0"/>
              <a:t>Radan kaarevuus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6937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86</Words>
  <Application>Microsoft Office PowerPoint</Application>
  <PresentationFormat>Laajakuva</PresentationFormat>
  <Paragraphs>50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Miksi hiukkaskiihdytin</vt:lpstr>
      <vt:lpstr>Parinmuodostus</vt:lpstr>
      <vt:lpstr>Suuri energia</vt:lpstr>
      <vt:lpstr>Standardimalli</vt:lpstr>
      <vt:lpstr>PowerPoint-esitys</vt:lpstr>
      <vt:lpstr>Hiukkasten havaitseminen</vt:lpstr>
      <vt:lpstr>Hiukkasten havaitseminen</vt:lpstr>
      <vt:lpstr>Hiukkasten havaitseminen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2024-12-18T15:45:59Z</dcterms:created>
  <dcterms:modified xsi:type="dcterms:W3CDTF">2024-12-19T13:59:25Z</dcterms:modified>
</cp:coreProperties>
</file>